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66"/>
  </p:normalViewPr>
  <p:slideViewPr>
    <p:cSldViewPr snapToGrid="0" snapToObjects="1">
      <p:cViewPr varScale="1">
        <p:scale>
          <a:sx n="115" d="100"/>
          <a:sy n="115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764B9-F878-BB4D-83A8-89CB271E5651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81E05-2A56-9B41-A3F0-9590A60B036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9320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81E05-2A56-9B41-A3F0-9590A60B0365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306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339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6161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42009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069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63082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0525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11663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70374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410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6051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61139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556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536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9587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8774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6161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175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EB6C0FA-3461-1042-A641-FBDB90352015}" type="datetimeFigureOut">
              <a:rPr kumimoji="1" lang="zh-TW" altLang="en-US" smtClean="0"/>
              <a:t>2023/6/17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DDF6A12-F60F-5D4D-A8B1-FBA76610B98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5375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  <p:sldLayoutId id="2147484016" r:id="rId15"/>
    <p:sldLayoutId id="2147484017" r:id="rId16"/>
    <p:sldLayoutId id="214748401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2126F8C7-E2BE-6A4F-9998-7EB7FE3E2BF6}"/>
              </a:ext>
            </a:extLst>
          </p:cNvPr>
          <p:cNvSpPr/>
          <p:nvPr/>
        </p:nvSpPr>
        <p:spPr>
          <a:xfrm>
            <a:off x="1356562" y="5023677"/>
            <a:ext cx="94788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健康</a:t>
            </a:r>
            <a:r>
              <a:rPr lang="en-US" altLang="zh-C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H</a:t>
            </a:r>
            <a:r>
              <a:rPr lang="en" altLang="zh-C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EALTHXY</a:t>
            </a:r>
            <a:r>
              <a:rPr lang="en-US" altLang="zh-C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 </a:t>
            </a:r>
            <a:r>
              <a:rPr lang="zh-CN" altLang="en-US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安全</a:t>
            </a:r>
            <a:r>
              <a:rPr lang="en" altLang="zh-C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SAFETY</a:t>
            </a:r>
            <a:r>
              <a:rPr lang="zh-TW" altLang="en-US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Yuppy SC" panose="020F0603040207020204" pitchFamily="34" charset="-122"/>
                <a:ea typeface="Yuppy SC" panose="020F0603040207020204" pitchFamily="34" charset="-122"/>
                <a:cs typeface="Yuppy SC" panose="020F0603040207020204" pitchFamily="34" charset="-122"/>
              </a:rPr>
              <a:t> 希望ＨＯＰＥ</a:t>
            </a:r>
            <a:endParaRPr lang="zh-TW" altLang="en-US" sz="36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Yuppy SC" panose="020F0603040207020204" pitchFamily="34" charset="-122"/>
              <a:ea typeface="Yuppy SC" panose="020F0603040207020204" pitchFamily="34" charset="-122"/>
              <a:cs typeface="Yuppy SC" panose="020F0603040207020204" pitchFamily="34" charset="-122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5BE6480-946F-FC49-91BF-08612786A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3909" y="861575"/>
            <a:ext cx="5924182" cy="444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08972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{50A38D3C-4663-A542-8736-783132CAE93F}tf10001073</Template>
  <TotalTime>117</TotalTime>
  <Words>8</Words>
  <Application>Microsoft Macintosh PowerPoint</Application>
  <PresentationFormat>寬螢幕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Yuppy SC</vt:lpstr>
      <vt:lpstr>Arial</vt:lpstr>
      <vt:lpstr>Calibri</vt:lpstr>
      <vt:lpstr>Tw Cen MT</vt:lpstr>
      <vt:lpstr>小水滴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Microsoft Office User</cp:lastModifiedBy>
  <cp:revision>9</cp:revision>
  <dcterms:created xsi:type="dcterms:W3CDTF">2023-05-29T03:51:28Z</dcterms:created>
  <dcterms:modified xsi:type="dcterms:W3CDTF">2023-06-17T07:36:36Z</dcterms:modified>
</cp:coreProperties>
</file>