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561263" cy="10801350"/>
  <p:notesSz cx="6735763" cy="9866313"/>
  <p:kinsoku lang="zh-TW" invalStChars="" invalEndChars="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246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4927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57391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0985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623185" algn="l" defTabSz="1049274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3147822" algn="l" defTabSz="1049274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672459" algn="l" defTabSz="1049274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4197096" algn="l" defTabSz="1049274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3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EA"/>
    <a:srgbClr val="FF0066"/>
    <a:srgbClr val="FF0000"/>
    <a:srgbClr val="431569"/>
    <a:srgbClr val="050879"/>
    <a:srgbClr val="FFFFCC"/>
    <a:srgbClr val="34164A"/>
    <a:srgbClr val="FFCCFF"/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3038" y="29"/>
      </p:cViewPr>
      <p:guideLst>
        <p:guide orient="horz" pos="3403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355423"/>
            <a:ext cx="6427074" cy="231528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6120768"/>
            <a:ext cx="5292884" cy="27603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4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7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2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72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8EFD5-E830-49A8-9057-8500489F017E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71394-C24E-400C-8251-4CA23D9A9F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53732-D982-402F-B2EE-B81DB04E9707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117F1-91C5-4885-9495-7B1C6A7EBC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81916" y="432558"/>
            <a:ext cx="1701284" cy="921615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8063" y="432558"/>
            <a:ext cx="4977831" cy="921615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20C2B-B932-43D3-BE98-41C3FF7B03E5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D276-A8F7-42E8-8483-A3E49A78AA3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52483-B8BD-4EEC-8F65-46ABEFB039F7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49415-BCBC-4C35-9429-09A8527B14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8" y="6940870"/>
            <a:ext cx="6427074" cy="214526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8" y="4578077"/>
            <a:ext cx="6427074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46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92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7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985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2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47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724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970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75FB-1A83-48A5-877A-FADBC6565E17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E13CD-C11D-4967-8686-64B517D069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8063" y="2520316"/>
            <a:ext cx="3339558" cy="71283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43642" y="2520316"/>
            <a:ext cx="3339558" cy="71283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F0C4-C77F-4688-A78B-3BFE97D59C30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DBBD1-9D84-47E3-89C2-83D1425618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4" y="2417805"/>
            <a:ext cx="3340871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4" y="3425428"/>
            <a:ext cx="3340871" cy="62232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20" y="2417805"/>
            <a:ext cx="3342183" cy="100762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4637" indent="0">
              <a:buNone/>
              <a:defRPr sz="2300" b="1"/>
            </a:lvl2pPr>
            <a:lvl3pPr marL="1049274" indent="0">
              <a:buNone/>
              <a:defRPr sz="2100" b="1"/>
            </a:lvl3pPr>
            <a:lvl4pPr marL="1573911" indent="0">
              <a:buNone/>
              <a:defRPr sz="1800" b="1"/>
            </a:lvl4pPr>
            <a:lvl5pPr marL="2098548" indent="0">
              <a:buNone/>
              <a:defRPr sz="1800" b="1"/>
            </a:lvl5pPr>
            <a:lvl6pPr marL="2623185" indent="0">
              <a:buNone/>
              <a:defRPr sz="1800" b="1"/>
            </a:lvl6pPr>
            <a:lvl7pPr marL="3147822" indent="0">
              <a:buNone/>
              <a:defRPr sz="1800" b="1"/>
            </a:lvl7pPr>
            <a:lvl8pPr marL="3672459" indent="0">
              <a:buNone/>
              <a:defRPr sz="1800" b="1"/>
            </a:lvl8pPr>
            <a:lvl9pPr marL="4197096" indent="0">
              <a:buNone/>
              <a:defRPr sz="18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20" y="3425428"/>
            <a:ext cx="3342183" cy="6223279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37367-46EE-437B-9BE8-D78C7E96EE21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1AE2C-8518-4F73-854F-683197F44B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0A122-C0AE-4122-8FA5-1D9E45DB191F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4C39-CC8C-4598-A9B0-C3AAE9CF07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8F5EE-EB68-4E1D-8DE4-6C46873E5825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940A-16AF-4E42-8F9A-7745761735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6" y="430055"/>
            <a:ext cx="2487604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30057"/>
            <a:ext cx="4226957" cy="921865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6" y="2260284"/>
            <a:ext cx="2487604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0732F-E1FB-4060-812A-64DCAE557627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92EE4-B98E-42B0-9044-F3EED0448A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560946"/>
            <a:ext cx="4536758" cy="8926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65120"/>
            <a:ext cx="4536758" cy="6480810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4637" indent="0">
              <a:buNone/>
              <a:defRPr sz="3200"/>
            </a:lvl2pPr>
            <a:lvl3pPr marL="1049274" indent="0">
              <a:buNone/>
              <a:defRPr sz="2800"/>
            </a:lvl3pPr>
            <a:lvl4pPr marL="1573911" indent="0">
              <a:buNone/>
              <a:defRPr sz="2300"/>
            </a:lvl4pPr>
            <a:lvl5pPr marL="2098548" indent="0">
              <a:buNone/>
              <a:defRPr sz="2300"/>
            </a:lvl5pPr>
            <a:lvl6pPr marL="2623185" indent="0">
              <a:buNone/>
              <a:defRPr sz="2300"/>
            </a:lvl6pPr>
            <a:lvl7pPr marL="3147822" indent="0">
              <a:buNone/>
              <a:defRPr sz="2300"/>
            </a:lvl7pPr>
            <a:lvl8pPr marL="3672459" indent="0">
              <a:buNone/>
              <a:defRPr sz="2300"/>
            </a:lvl8pPr>
            <a:lvl9pPr marL="4197096" indent="0">
              <a:buNone/>
              <a:defRPr sz="23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8453558"/>
            <a:ext cx="4536758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24637" indent="0">
              <a:buNone/>
              <a:defRPr sz="1400"/>
            </a:lvl2pPr>
            <a:lvl3pPr marL="1049274" indent="0">
              <a:buNone/>
              <a:defRPr sz="1100"/>
            </a:lvl3pPr>
            <a:lvl4pPr marL="1573911" indent="0">
              <a:buNone/>
              <a:defRPr sz="1000"/>
            </a:lvl4pPr>
            <a:lvl5pPr marL="2098548" indent="0">
              <a:buNone/>
              <a:defRPr sz="1000"/>
            </a:lvl5pPr>
            <a:lvl6pPr marL="2623185" indent="0">
              <a:buNone/>
              <a:defRPr sz="1000"/>
            </a:lvl6pPr>
            <a:lvl7pPr marL="3147822" indent="0">
              <a:buNone/>
              <a:defRPr sz="1000"/>
            </a:lvl7pPr>
            <a:lvl8pPr marL="3672459" indent="0">
              <a:buNone/>
              <a:defRPr sz="1000"/>
            </a:lvl8pPr>
            <a:lvl9pPr marL="4197096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FFB65-587F-46CE-AFBF-3650A3358C53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8C50C-5DF0-4544-BB23-E7FAFA7DCB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378063" y="432555"/>
            <a:ext cx="68051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927" tIns="52464" rIns="104927" bIns="524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78063" y="2520317"/>
            <a:ext cx="6805137" cy="71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927" tIns="52464" rIns="104927" bIns="524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10011253"/>
            <a:ext cx="1764295" cy="575071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6A367-DFDD-47B4-9502-FD1B527B6177}" type="datetimeFigureOut">
              <a:rPr lang="zh-CN" altLang="en-US"/>
              <a:pPr>
                <a:defRPr/>
              </a:pPr>
              <a:t>2025/3/10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10011253"/>
            <a:ext cx="2394400" cy="575071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10011253"/>
            <a:ext cx="1764295" cy="575071"/>
          </a:xfrm>
          <a:prstGeom prst="rect">
            <a:avLst/>
          </a:prstGeom>
        </p:spPr>
        <p:txBody>
          <a:bodyPr vert="horz" lIns="104927" tIns="52464" rIns="104927" bIns="5246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D37887-2305-4BBF-B653-ED6C2919AF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5pPr>
      <a:lvl6pPr marL="524637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6pPr>
      <a:lvl7pPr marL="104927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7pPr>
      <a:lvl8pPr marL="1573911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8pPr>
      <a:lvl9pPr marL="2098548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93478" indent="-3934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2535" indent="-32789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11593" indent="-26231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36230" indent="-26231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60867" indent="-26231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5504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10141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34778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59415" indent="-262319" algn="l" defTabSz="104927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637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274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911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8548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3185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822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2459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7096" algn="l" defTabSz="10492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 descr="投影片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25497" y="9145091"/>
            <a:ext cx="8722552" cy="7704856"/>
          </a:xfrm>
          <a:prstGeom prst="rect">
            <a:avLst/>
          </a:prstGeom>
        </p:spPr>
      </p:pic>
      <p:pic>
        <p:nvPicPr>
          <p:cNvPr id="2" name="圖片 1" descr="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239" y="421213"/>
            <a:ext cx="474012" cy="507849"/>
          </a:xfrm>
          <a:prstGeom prst="rect">
            <a:avLst/>
          </a:prstGeom>
        </p:spPr>
      </p:pic>
      <p:pic>
        <p:nvPicPr>
          <p:cNvPr id="3" name="圖片 2" descr="04.pn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9115" y="383893"/>
            <a:ext cx="2033404" cy="552286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2299882" y="1388867"/>
            <a:ext cx="2920909" cy="1275504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spAutoFit/>
          </a:bodyPr>
          <a:lstStyle/>
          <a:p>
            <a:r>
              <a:rPr lang="zh-TW" altLang="en-US" sz="7600" spc="344" dirty="0">
                <a:ln w="11430" cmpd="sng">
                  <a:noFill/>
                  <a:prstDash val="solid"/>
                  <a:miter lim="800000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  <a:t>公  告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745083" y="10009187"/>
            <a:ext cx="5635948" cy="504056"/>
          </a:xfrm>
          <a:prstGeom prst="rect">
            <a:avLst/>
          </a:prstGeom>
          <a:noFill/>
        </p:spPr>
        <p:txBody>
          <a:bodyPr wrap="square" lIns="104927" tIns="52464" rIns="104927" bIns="52464" rtlCol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hangingPunct="0">
              <a:lnSpc>
                <a:spcPts val="4000"/>
              </a:lnSpc>
              <a:spcAft>
                <a:spcPts val="0"/>
              </a:spcAft>
            </a:pPr>
            <a:r>
              <a:rPr lang="zh-TW" altLang="en-US" sz="3200" b="1" dirty="0">
                <a:ln w="11430">
                  <a:noFill/>
                </a:ln>
                <a:solidFill>
                  <a:schemeClr val="bg1">
                    <a:lumMod val="65000"/>
                  </a:schemeClr>
                </a:solidFill>
                <a:latin typeface="微軟正黑體" pitchFamily="34" charset="-120"/>
                <a:ea typeface="微軟正黑體" pitchFamily="34" charset="-120"/>
                <a:cs typeface="MV Boli" pitchFamily="2" charset="0"/>
              </a:rPr>
              <a:t>不便之處，敬請見諒！</a:t>
            </a:r>
            <a:endParaRPr lang="en-US" altLang="zh-TW" sz="3200" b="1" dirty="0">
              <a:ln w="11430">
                <a:noFill/>
              </a:ln>
              <a:solidFill>
                <a:schemeClr val="bg1">
                  <a:lumMod val="65000"/>
                </a:schemeClr>
              </a:solidFill>
              <a:latin typeface="微軟正黑體" pitchFamily="34" charset="-120"/>
              <a:ea typeface="微軟正黑體" pitchFamily="34" charset="-120"/>
              <a:cs typeface="MV Boli" pitchFamily="2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84287" y="3113896"/>
            <a:ext cx="6408712" cy="4303003"/>
          </a:xfrm>
          <a:prstGeom prst="rect">
            <a:avLst/>
          </a:prstGeom>
          <a:noFill/>
        </p:spPr>
        <p:txBody>
          <a:bodyPr wrap="square" lIns="95788" tIns="47894" rIns="95788" bIns="47894" rtlCol="0">
            <a:spAutoFit/>
          </a:bodyPr>
          <a:lstStyle/>
          <a:p>
            <a:pPr marL="82550" algn="ctr" defTabSz="623888" hangingPunct="0">
              <a:lnSpc>
                <a:spcPts val="10000"/>
              </a:lnSpc>
              <a:spcAft>
                <a:spcPts val="1800"/>
              </a:spcAft>
            </a:pPr>
            <a:r>
              <a:rPr lang="en-US" altLang="zh-TW" sz="9600" dirty="0">
                <a:solidFill>
                  <a:srgbClr val="FF0000"/>
                </a:solidFill>
                <a:latin typeface="Century Gothic" panose="020B0502020202020204" pitchFamily="34" charset="0"/>
                <a:ea typeface="Ebrima" pitchFamily="2" charset="0"/>
                <a:cs typeface="Ebrima" pitchFamily="2" charset="0"/>
              </a:rPr>
              <a:t>4</a:t>
            </a:r>
            <a:r>
              <a:rPr lang="en-US" altLang="zh-TW" sz="5000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itchFamily="34" charset="-120"/>
                <a:cs typeface="Verdana" pitchFamily="34" charset="0"/>
              </a:rPr>
              <a:t>/</a:t>
            </a:r>
            <a:r>
              <a:rPr lang="en-US" altLang="zh-TW" sz="8000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itchFamily="34" charset="-120"/>
                <a:cs typeface="Verdana" pitchFamily="34" charset="0"/>
              </a:rPr>
              <a:t>11</a:t>
            </a:r>
            <a:r>
              <a:rPr lang="en-US" altLang="zh-TW" sz="4400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itchFamily="34" charset="-120"/>
                <a:cs typeface="Ebrima" pitchFamily="2" charset="0"/>
              </a:rPr>
              <a:t>(</a:t>
            </a:r>
            <a:r>
              <a:rPr lang="zh-TW" altLang="en-US" sz="4400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itchFamily="34" charset="-120"/>
                <a:cs typeface="Ebrima" pitchFamily="2" charset="0"/>
              </a:rPr>
              <a:t>五</a:t>
            </a:r>
            <a:r>
              <a:rPr lang="en-US" altLang="zh-TW" sz="4400" dirty="0">
                <a:solidFill>
                  <a:srgbClr val="FF0000"/>
                </a:solidFill>
                <a:latin typeface="Century Gothic" panose="020B0502020202020204" pitchFamily="34" charset="0"/>
                <a:ea typeface="微軟正黑體" pitchFamily="34" charset="-120"/>
                <a:cs typeface="Ebrima" pitchFamily="2" charset="0"/>
              </a:rPr>
              <a:t>)</a:t>
            </a:r>
          </a:p>
          <a:p>
            <a:pPr marL="82550" algn="just" defTabSz="623888" hangingPunct="0">
              <a:lnSpc>
                <a:spcPts val="7000"/>
              </a:lnSpc>
              <a:spcAft>
                <a:spcPts val="600"/>
              </a:spcAft>
            </a:pPr>
            <a:r>
              <a:rPr lang="zh-TW" altLang="en-US" sz="5600" spc="274" dirty="0">
                <a:solidFill>
                  <a:srgbClr val="E50972"/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葉醫師</a:t>
            </a:r>
            <a:r>
              <a:rPr lang="zh-TW" altLang="en-US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因至醫學院授課，於上列日期的</a:t>
            </a:r>
            <a:r>
              <a:rPr lang="zh-TW" altLang="en-US" sz="5600" dirty="0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下午</a:t>
            </a:r>
            <a:r>
              <a:rPr lang="zh-TW" altLang="en-US" sz="56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門診</a:t>
            </a:r>
            <a:r>
              <a:rPr lang="zh-TW" altLang="en-US" sz="5600" dirty="0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停診</a:t>
            </a:r>
            <a:r>
              <a:rPr lang="zh-TW" altLang="en-US" sz="5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。</a:t>
            </a:r>
            <a:endParaRPr lang="en-US" altLang="zh-TW" sz="5600" spc="-219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  <a:cs typeface="MV Boli" pitchFamily="2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40271" y="7927289"/>
            <a:ext cx="6480720" cy="1073786"/>
          </a:xfrm>
          <a:prstGeom prst="rect">
            <a:avLst/>
          </a:prstGeom>
          <a:noFill/>
        </p:spPr>
        <p:txBody>
          <a:bodyPr wrap="square" lIns="95788" tIns="47894" rIns="95788" bIns="47894" rtlCol="0">
            <a:spAutoFit/>
          </a:bodyPr>
          <a:lstStyle/>
          <a:p>
            <a:pPr algn="ctr" hangingPunct="0">
              <a:lnSpc>
                <a:spcPts val="8216"/>
              </a:lnSpc>
              <a:spcAft>
                <a:spcPts val="0"/>
              </a:spcAft>
            </a:pPr>
            <a:r>
              <a:rPr lang="zh-TW" altLang="en-US" sz="6400" b="1" spc="274" dirty="0">
                <a:solidFill>
                  <a:srgbClr val="0086EA"/>
                </a:solidFill>
                <a:latin typeface="微軟正黑體" pitchFamily="34" charset="-120"/>
                <a:ea typeface="微軟正黑體" pitchFamily="34" charset="-120"/>
                <a:cs typeface="Verdana" pitchFamily="34" charset="0"/>
              </a:rPr>
              <a:t>晚上門診照常</a:t>
            </a:r>
            <a:endParaRPr lang="en-US" altLang="zh-TW" sz="6400" b="1" spc="274" dirty="0">
              <a:solidFill>
                <a:srgbClr val="0086EA"/>
              </a:solidFill>
              <a:latin typeface="微軟正黑體" pitchFamily="34" charset="-120"/>
              <a:ea typeface="微軟正黑體" pitchFamily="34" charset="-120"/>
              <a:cs typeface="MV Boli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32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Century Gothic</vt:lpstr>
      <vt:lpstr>Office 主题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我</cp:lastModifiedBy>
  <cp:revision>174</cp:revision>
  <cp:lastPrinted>2025-03-10T05:34:00Z</cp:lastPrinted>
  <dcterms:created xsi:type="dcterms:W3CDTF">2013-10-30T09:04:50Z</dcterms:created>
  <dcterms:modified xsi:type="dcterms:W3CDTF">2025-03-10T05:35:25Z</dcterms:modified>
</cp:coreProperties>
</file>