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2.xml" ContentType="application/vnd.openxmlformats-officedocument.presentationml.notesSlide+xml"/>
  <Override PartName="/ppt/charts/chart2.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3.xml" ContentType="application/vnd.openxmlformats-officedocument.drawingml.chart+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5" r:id="rId1"/>
  </p:sldMasterIdLst>
  <p:notesMasterIdLst>
    <p:notesMasterId r:id="rId17"/>
  </p:notesMasterIdLst>
  <p:handoutMasterIdLst>
    <p:handoutMasterId r:id="rId18"/>
  </p:handoutMasterIdLst>
  <p:sldIdLst>
    <p:sldId id="375" r:id="rId2"/>
    <p:sldId id="376" r:id="rId3"/>
    <p:sldId id="377" r:id="rId4"/>
    <p:sldId id="368" r:id="rId5"/>
    <p:sldId id="369" r:id="rId6"/>
    <p:sldId id="370" r:id="rId7"/>
    <p:sldId id="371" r:id="rId8"/>
    <p:sldId id="372" r:id="rId9"/>
    <p:sldId id="373" r:id="rId10"/>
    <p:sldId id="361" r:id="rId11"/>
    <p:sldId id="363" r:id="rId12"/>
    <p:sldId id="364" r:id="rId13"/>
    <p:sldId id="362" r:id="rId14"/>
    <p:sldId id="366" r:id="rId15"/>
    <p:sldId id="380" r:id="rId16"/>
  </p:sldIdLst>
  <p:sldSz cx="12192000" cy="6858000"/>
  <p:notesSz cx="9926638"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04" autoAdjust="0"/>
    <p:restoredTop sz="94660"/>
  </p:normalViewPr>
  <p:slideViewPr>
    <p:cSldViewPr snapToGrid="0">
      <p:cViewPr varScale="1">
        <p:scale>
          <a:sx n="72" d="100"/>
          <a:sy n="72" d="100"/>
        </p:scale>
        <p:origin x="762" y="7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153813187725491E-2"/>
          <c:y val="5.0562178213652186E-2"/>
          <c:w val="0.73809694352282174"/>
          <c:h val="0.86535418716585955"/>
        </c:manualLayout>
      </c:layout>
      <c:barChart>
        <c:barDir val="col"/>
        <c:grouping val="clustered"/>
        <c:varyColors val="0"/>
        <c:ser>
          <c:idx val="0"/>
          <c:order val="0"/>
          <c:tx>
            <c:strRef>
              <c:f>工作表1!$B$1</c:f>
              <c:strCache>
                <c:ptCount val="1"/>
                <c:pt idx="0">
                  <c:v>Operating Revenue</c:v>
                </c:pt>
              </c:strCache>
            </c:strRef>
          </c:tx>
          <c:invertIfNegative val="0"/>
          <c:dLbls>
            <c:dLbl>
              <c:idx val="0"/>
              <c:spPr/>
              <c:txPr>
                <a:bodyPr/>
                <a:lstStyle/>
                <a:p>
                  <a:pPr>
                    <a:defRPr/>
                  </a:pPr>
                  <a:endParaRPr lang="zh-TW"/>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30B-4E00-B7E7-046438CE74F8}"/>
                </c:ext>
              </c:extLst>
            </c:dLbl>
            <c:dLbl>
              <c:idx val="1"/>
              <c:spPr/>
              <c:txPr>
                <a:bodyPr/>
                <a:lstStyle/>
                <a:p>
                  <a:pPr>
                    <a:defRPr/>
                  </a:pPr>
                  <a:endParaRPr lang="zh-TW"/>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30B-4E00-B7E7-046438CE74F8}"/>
                </c:ext>
              </c:extLst>
            </c:dLbl>
            <c:dLbl>
              <c:idx val="2"/>
              <c:spPr/>
              <c:txPr>
                <a:bodyPr/>
                <a:lstStyle/>
                <a:p>
                  <a:pPr>
                    <a:defRPr/>
                  </a:pPr>
                  <a:endParaRPr lang="zh-TW"/>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30B-4E00-B7E7-046438CE74F8}"/>
                </c:ext>
              </c:extLst>
            </c:dLbl>
            <c:dLbl>
              <c:idx val="3"/>
              <c:spPr/>
              <c:txPr>
                <a:bodyPr/>
                <a:lstStyle/>
                <a:p>
                  <a:pPr>
                    <a:defRPr/>
                  </a:pPr>
                  <a:endParaRPr lang="zh-TW"/>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30B-4E00-B7E7-046438CE74F8}"/>
                </c:ext>
              </c:extLst>
            </c:dLbl>
            <c:dLbl>
              <c:idx val="4"/>
              <c:spPr/>
              <c:txPr>
                <a:bodyPr/>
                <a:lstStyle/>
                <a:p>
                  <a:pPr>
                    <a:defRPr/>
                  </a:pPr>
                  <a:endParaRPr lang="zh-TW"/>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30B-4E00-B7E7-046438CE74F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工作表1!$A$2:$A$6</c:f>
              <c:strCache>
                <c:ptCount val="5"/>
                <c:pt idx="0">
                  <c:v>2020</c:v>
                </c:pt>
                <c:pt idx="1">
                  <c:v>2021</c:v>
                </c:pt>
                <c:pt idx="2">
                  <c:v>2022</c:v>
                </c:pt>
                <c:pt idx="3">
                  <c:v>2023</c:v>
                </c:pt>
                <c:pt idx="4">
                  <c:v>2024Q1</c:v>
                </c:pt>
              </c:strCache>
            </c:strRef>
          </c:cat>
          <c:val>
            <c:numRef>
              <c:f>工作表1!$B$2:$B$6</c:f>
              <c:numCache>
                <c:formatCode>#,##0</c:formatCode>
                <c:ptCount val="5"/>
                <c:pt idx="0">
                  <c:v>8482</c:v>
                </c:pt>
                <c:pt idx="1">
                  <c:v>9199</c:v>
                </c:pt>
                <c:pt idx="2">
                  <c:v>10571</c:v>
                </c:pt>
                <c:pt idx="3">
                  <c:v>9432</c:v>
                </c:pt>
                <c:pt idx="4">
                  <c:v>2545</c:v>
                </c:pt>
              </c:numCache>
            </c:numRef>
          </c:val>
          <c:extLst>
            <c:ext xmlns:c16="http://schemas.microsoft.com/office/drawing/2014/chart" uri="{C3380CC4-5D6E-409C-BE32-E72D297353CC}">
              <c16:uniqueId val="{00000005-A30B-4E00-B7E7-046438CE74F8}"/>
            </c:ext>
          </c:extLst>
        </c:ser>
        <c:dLbls>
          <c:showLegendKey val="0"/>
          <c:showVal val="0"/>
          <c:showCatName val="0"/>
          <c:showSerName val="0"/>
          <c:showPercent val="0"/>
          <c:showBubbleSize val="0"/>
        </c:dLbls>
        <c:gapWidth val="150"/>
        <c:axId val="532543776"/>
        <c:axId val="532534760"/>
      </c:barChart>
      <c:catAx>
        <c:axId val="532543776"/>
        <c:scaling>
          <c:orientation val="minMax"/>
        </c:scaling>
        <c:delete val="0"/>
        <c:axPos val="b"/>
        <c:numFmt formatCode="General" sourceLinked="1"/>
        <c:majorTickMark val="out"/>
        <c:minorTickMark val="none"/>
        <c:tickLblPos val="nextTo"/>
        <c:crossAx val="532534760"/>
        <c:crosses val="autoZero"/>
        <c:auto val="1"/>
        <c:lblAlgn val="ctr"/>
        <c:lblOffset val="100"/>
        <c:noMultiLvlLbl val="0"/>
      </c:catAx>
      <c:valAx>
        <c:axId val="532534760"/>
        <c:scaling>
          <c:orientation val="minMax"/>
        </c:scaling>
        <c:delete val="0"/>
        <c:axPos val="l"/>
        <c:majorGridlines/>
        <c:numFmt formatCode="#,##0" sourceLinked="1"/>
        <c:majorTickMark val="out"/>
        <c:minorTickMark val="none"/>
        <c:tickLblPos val="nextTo"/>
        <c:crossAx val="532543776"/>
        <c:crosses val="autoZero"/>
        <c:crossBetween val="between"/>
      </c:valAx>
    </c:plotArea>
    <c:legend>
      <c:legendPos val="r"/>
      <c:legendEntry>
        <c:idx val="0"/>
        <c:txPr>
          <a:bodyPr/>
          <a:lstStyle/>
          <a:p>
            <a:pPr algn="ctr" rtl="0" eaLnBrk="1" latinLnBrk="0" hangingPunct="1">
              <a:spcBef>
                <a:spcPct val="0"/>
              </a:spcBef>
              <a:buNone/>
              <a:defRPr kumimoji="0" lang="zh-TW" altLang="en-US" sz="1399" b="0" i="0" u="none" strike="noStrike" kern="1200" baseline="0">
                <a:ln>
                  <a:noFill/>
                </a:ln>
                <a:solidFill>
                  <a:schemeClr val="tx2"/>
                </a:solidFill>
                <a:effectLst/>
                <a:latin typeface="微軟正黑體" panose="020B0604030504040204" pitchFamily="34" charset="-120"/>
                <a:ea typeface="微軟正黑體" panose="020B0604030504040204" pitchFamily="34" charset="-120"/>
                <a:cs typeface="+mj-cs"/>
              </a:defRPr>
            </a:pPr>
            <a:endParaRPr lang="zh-TW"/>
          </a:p>
        </c:txPr>
      </c:legendEntry>
      <c:layout>
        <c:manualLayout>
          <c:xMode val="edge"/>
          <c:yMode val="edge"/>
          <c:x val="0.76658779592849402"/>
          <c:y val="0.26182437269051445"/>
          <c:w val="0.16487158243579123"/>
          <c:h val="6.0606060606060608E-2"/>
        </c:manualLayout>
      </c:layout>
      <c:overlay val="0"/>
      <c:txPr>
        <a:bodyPr/>
        <a:lstStyle/>
        <a:p>
          <a:pPr algn="ctr" rtl="0" eaLnBrk="1" latinLnBrk="0" hangingPunct="1">
            <a:spcBef>
              <a:spcPct val="0"/>
            </a:spcBef>
            <a:buNone/>
            <a:defRPr kumimoji="0" lang="zh-TW" altLang="en-US" sz="3198" b="0" i="0" u="none" strike="noStrike" kern="1200" baseline="0">
              <a:ln>
                <a:noFill/>
              </a:ln>
              <a:solidFill>
                <a:schemeClr val="tx2"/>
              </a:solidFill>
              <a:effectLst/>
              <a:latin typeface="微軟正黑體" panose="020B0604030504040204" pitchFamily="34" charset="-120"/>
              <a:ea typeface="微軟正黑體" panose="020B0604030504040204" pitchFamily="34" charset="-120"/>
              <a:cs typeface="+mj-cs"/>
            </a:defRPr>
          </a:pPr>
          <a:endParaRPr lang="zh-TW"/>
        </a:p>
      </c:txPr>
    </c:legend>
    <c:plotVisOnly val="1"/>
    <c:dispBlanksAs val="gap"/>
    <c:showDLblsOverMax val="0"/>
  </c:chart>
  <c:txPr>
    <a:bodyPr/>
    <a:lstStyle/>
    <a:p>
      <a:pPr>
        <a:defRPr sz="1799"/>
      </a:pPr>
      <a:endParaRPr lang="zh-TW"/>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800664451827246E-2"/>
          <c:y val="7.7844311377245512E-2"/>
          <c:w val="0.81146179401993357"/>
          <c:h val="0.77644710578842313"/>
        </c:manualLayout>
      </c:layout>
      <c:barChart>
        <c:barDir val="col"/>
        <c:grouping val="clustered"/>
        <c:varyColors val="0"/>
        <c:ser>
          <c:idx val="0"/>
          <c:order val="0"/>
          <c:tx>
            <c:strRef>
              <c:f>工作表1!$B$1</c:f>
              <c:strCache>
                <c:ptCount val="1"/>
                <c:pt idx="0">
                  <c:v>Net Profit After Tax</c:v>
                </c:pt>
              </c:strCache>
            </c:strRef>
          </c:tx>
          <c:invertIfNegative val="0"/>
          <c:dLbls>
            <c:dLbl>
              <c:idx val="0"/>
              <c:spPr>
                <a:noFill/>
                <a:ln w="25356">
                  <a:noFill/>
                </a:ln>
              </c:spPr>
              <c:txPr>
                <a:bodyPr/>
                <a:lstStyle/>
                <a:p>
                  <a:pPr>
                    <a:defRPr/>
                  </a:pPr>
                  <a:endParaRPr lang="zh-TW"/>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BEA-4722-9C5D-EAADE7551FEE}"/>
                </c:ext>
              </c:extLst>
            </c:dLbl>
            <c:dLbl>
              <c:idx val="1"/>
              <c:spPr>
                <a:noFill/>
                <a:ln w="25356">
                  <a:noFill/>
                </a:ln>
              </c:spPr>
              <c:txPr>
                <a:bodyPr/>
                <a:lstStyle/>
                <a:p>
                  <a:pPr>
                    <a:defRPr/>
                  </a:pPr>
                  <a:endParaRPr lang="zh-TW"/>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BEA-4722-9C5D-EAADE7551FEE}"/>
                </c:ext>
              </c:extLst>
            </c:dLbl>
            <c:dLbl>
              <c:idx val="2"/>
              <c:spPr>
                <a:noFill/>
                <a:ln w="25356">
                  <a:noFill/>
                </a:ln>
              </c:spPr>
              <c:txPr>
                <a:bodyPr/>
                <a:lstStyle/>
                <a:p>
                  <a:pPr>
                    <a:defRPr/>
                  </a:pPr>
                  <a:endParaRPr lang="zh-TW"/>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BEA-4722-9C5D-EAADE7551FEE}"/>
                </c:ext>
              </c:extLst>
            </c:dLbl>
            <c:dLbl>
              <c:idx val="3"/>
              <c:spPr>
                <a:noFill/>
                <a:ln w="25356">
                  <a:noFill/>
                </a:ln>
              </c:spPr>
              <c:txPr>
                <a:bodyPr/>
                <a:lstStyle/>
                <a:p>
                  <a:pPr>
                    <a:defRPr/>
                  </a:pPr>
                  <a:endParaRPr lang="zh-TW"/>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BEA-4722-9C5D-EAADE7551FEE}"/>
                </c:ext>
              </c:extLst>
            </c:dLbl>
            <c:dLbl>
              <c:idx val="4"/>
              <c:spPr>
                <a:noFill/>
                <a:ln w="25356">
                  <a:noFill/>
                </a:ln>
              </c:spPr>
              <c:txPr>
                <a:bodyPr/>
                <a:lstStyle/>
                <a:p>
                  <a:pPr>
                    <a:defRPr/>
                  </a:pPr>
                  <a:endParaRPr lang="zh-TW"/>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BEA-4722-9C5D-EAADE7551FE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工作表1!$A$2:$A$6</c:f>
              <c:strCache>
                <c:ptCount val="5"/>
                <c:pt idx="0">
                  <c:v>2020</c:v>
                </c:pt>
                <c:pt idx="1">
                  <c:v>2021</c:v>
                </c:pt>
                <c:pt idx="2">
                  <c:v>2022</c:v>
                </c:pt>
                <c:pt idx="3">
                  <c:v>2023</c:v>
                </c:pt>
                <c:pt idx="4">
                  <c:v>2024Q4</c:v>
                </c:pt>
              </c:strCache>
            </c:strRef>
          </c:cat>
          <c:val>
            <c:numRef>
              <c:f>工作表1!$B$2:$B$6</c:f>
              <c:numCache>
                <c:formatCode>General</c:formatCode>
                <c:ptCount val="5"/>
                <c:pt idx="0">
                  <c:v>540</c:v>
                </c:pt>
                <c:pt idx="1">
                  <c:v>919</c:v>
                </c:pt>
                <c:pt idx="2">
                  <c:v>1081</c:v>
                </c:pt>
                <c:pt idx="3">
                  <c:v>412</c:v>
                </c:pt>
                <c:pt idx="4">
                  <c:v>185</c:v>
                </c:pt>
              </c:numCache>
            </c:numRef>
          </c:val>
          <c:extLst>
            <c:ext xmlns:c16="http://schemas.microsoft.com/office/drawing/2014/chart" uri="{C3380CC4-5D6E-409C-BE32-E72D297353CC}">
              <c16:uniqueId val="{00000005-7BEA-4722-9C5D-EAADE7551FEE}"/>
            </c:ext>
          </c:extLst>
        </c:ser>
        <c:dLbls>
          <c:showLegendKey val="0"/>
          <c:showVal val="0"/>
          <c:showCatName val="0"/>
          <c:showSerName val="0"/>
          <c:showPercent val="0"/>
          <c:showBubbleSize val="0"/>
        </c:dLbls>
        <c:gapWidth val="150"/>
        <c:axId val="534683776"/>
        <c:axId val="534679856"/>
      </c:barChart>
      <c:catAx>
        <c:axId val="534683776"/>
        <c:scaling>
          <c:orientation val="minMax"/>
        </c:scaling>
        <c:delete val="0"/>
        <c:axPos val="b"/>
        <c:numFmt formatCode="General" sourceLinked="1"/>
        <c:majorTickMark val="out"/>
        <c:minorTickMark val="none"/>
        <c:tickLblPos val="nextTo"/>
        <c:crossAx val="534679856"/>
        <c:crosses val="autoZero"/>
        <c:auto val="1"/>
        <c:lblAlgn val="ctr"/>
        <c:lblOffset val="100"/>
        <c:noMultiLvlLbl val="0"/>
      </c:catAx>
      <c:valAx>
        <c:axId val="534679856"/>
        <c:scaling>
          <c:orientation val="minMax"/>
        </c:scaling>
        <c:delete val="0"/>
        <c:axPos val="l"/>
        <c:majorGridlines/>
        <c:numFmt formatCode="General" sourceLinked="1"/>
        <c:majorTickMark val="out"/>
        <c:minorTickMark val="none"/>
        <c:tickLblPos val="nextTo"/>
        <c:crossAx val="534683776"/>
        <c:crosses val="autoZero"/>
        <c:crossBetween val="between"/>
      </c:valAx>
    </c:plotArea>
    <c:legend>
      <c:legendPos val="r"/>
      <c:legendEntry>
        <c:idx val="0"/>
        <c:txPr>
          <a:bodyPr/>
          <a:lstStyle/>
          <a:p>
            <a:pPr algn="ctr" rtl="0">
              <a:defRPr lang="zh-TW" altLang="en-US" sz="1398" b="0" i="0" u="none" strike="noStrike" kern="1200" baseline="0">
                <a:ln>
                  <a:noFill/>
                </a:ln>
                <a:solidFill>
                  <a:srgbClr val="04617B"/>
                </a:solidFill>
                <a:effectLst/>
                <a:latin typeface="微軟正黑體"/>
                <a:ea typeface="微軟正黑體"/>
                <a:cs typeface="+mj-cs"/>
              </a:defRPr>
            </a:pPr>
            <a:endParaRPr lang="zh-TW"/>
          </a:p>
        </c:txPr>
      </c:legendEntry>
      <c:layout>
        <c:manualLayout>
          <c:xMode val="edge"/>
          <c:yMode val="edge"/>
          <c:x val="0.81130049035132745"/>
          <c:y val="0.19885508974486929"/>
          <c:w val="0.12769246562626274"/>
          <c:h val="0.19361277445109781"/>
        </c:manualLayout>
      </c:layout>
      <c:overlay val="0"/>
      <c:txPr>
        <a:bodyPr/>
        <a:lstStyle/>
        <a:p>
          <a:pPr algn="ctr" rtl="0">
            <a:defRPr lang="zh-TW" altLang="en-US" sz="3194" b="0" i="0" u="none" strike="noStrike" kern="1200" baseline="0">
              <a:ln>
                <a:noFill/>
              </a:ln>
              <a:solidFill>
                <a:srgbClr val="04617B"/>
              </a:solidFill>
              <a:effectLst/>
              <a:latin typeface="微軟正黑體"/>
              <a:ea typeface="微軟正黑體"/>
              <a:cs typeface="+mj-cs"/>
            </a:defRPr>
          </a:pPr>
          <a:endParaRPr lang="zh-TW"/>
        </a:p>
      </c:txPr>
    </c:legend>
    <c:plotVisOnly val="1"/>
    <c:dispBlanksAs val="gap"/>
    <c:showDLblsOverMax val="0"/>
  </c:chart>
  <c:txPr>
    <a:bodyPr/>
    <a:lstStyle/>
    <a:p>
      <a:pPr>
        <a:defRPr sz="1797"/>
      </a:pPr>
      <a:endParaRPr lang="zh-TW"/>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工作表1!$B$1</c:f>
              <c:strCache>
                <c:ptCount val="1"/>
                <c:pt idx="0">
                  <c:v>ROA</c:v>
                </c:pt>
              </c:strCache>
            </c:strRef>
          </c:tx>
          <c:invertIfNegative val="0"/>
          <c:dLbls>
            <c:spPr>
              <a:noFill/>
              <a:ln w="25387">
                <a:noFill/>
              </a:ln>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工作表1!$A$2:$A$6</c:f>
              <c:strCache>
                <c:ptCount val="5"/>
                <c:pt idx="0">
                  <c:v>2020</c:v>
                </c:pt>
                <c:pt idx="1">
                  <c:v>2021</c:v>
                </c:pt>
                <c:pt idx="2">
                  <c:v>2022</c:v>
                </c:pt>
                <c:pt idx="3">
                  <c:v>2023</c:v>
                </c:pt>
                <c:pt idx="4">
                  <c:v>2024Q1</c:v>
                </c:pt>
              </c:strCache>
            </c:strRef>
          </c:cat>
          <c:val>
            <c:numRef>
              <c:f>工作表1!$B$2:$B$6</c:f>
              <c:numCache>
                <c:formatCode>General</c:formatCode>
                <c:ptCount val="5"/>
                <c:pt idx="0">
                  <c:v>5.01</c:v>
                </c:pt>
                <c:pt idx="1">
                  <c:v>8.25</c:v>
                </c:pt>
                <c:pt idx="2">
                  <c:v>8.91</c:v>
                </c:pt>
                <c:pt idx="3">
                  <c:v>3.54</c:v>
                </c:pt>
                <c:pt idx="4">
                  <c:v>1.56</c:v>
                </c:pt>
              </c:numCache>
            </c:numRef>
          </c:val>
          <c:extLst>
            <c:ext xmlns:c16="http://schemas.microsoft.com/office/drawing/2014/chart" uri="{C3380CC4-5D6E-409C-BE32-E72D297353CC}">
              <c16:uniqueId val="{00000000-8715-4CE1-A21C-AADB9E69ACF4}"/>
            </c:ext>
          </c:extLst>
        </c:ser>
        <c:ser>
          <c:idx val="1"/>
          <c:order val="1"/>
          <c:tx>
            <c:strRef>
              <c:f>工作表1!$C$1</c:f>
              <c:strCache>
                <c:ptCount val="1"/>
                <c:pt idx="0">
                  <c:v>ROE</c:v>
                </c:pt>
              </c:strCache>
            </c:strRef>
          </c:tx>
          <c:invertIfNegative val="0"/>
          <c:dLbls>
            <c:spPr>
              <a:noFill/>
              <a:ln w="25387">
                <a:noFill/>
              </a:ln>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工作表1!$A$2:$A$6</c:f>
              <c:strCache>
                <c:ptCount val="5"/>
                <c:pt idx="0">
                  <c:v>2020</c:v>
                </c:pt>
                <c:pt idx="1">
                  <c:v>2021</c:v>
                </c:pt>
                <c:pt idx="2">
                  <c:v>2022</c:v>
                </c:pt>
                <c:pt idx="3">
                  <c:v>2023</c:v>
                </c:pt>
                <c:pt idx="4">
                  <c:v>2024Q1</c:v>
                </c:pt>
              </c:strCache>
            </c:strRef>
          </c:cat>
          <c:val>
            <c:numRef>
              <c:f>工作表1!$C$2:$C$6</c:f>
              <c:numCache>
                <c:formatCode>General</c:formatCode>
                <c:ptCount val="5"/>
                <c:pt idx="0">
                  <c:v>7.32</c:v>
                </c:pt>
                <c:pt idx="1">
                  <c:v>11.95</c:v>
                </c:pt>
                <c:pt idx="2">
                  <c:v>13.15</c:v>
                </c:pt>
                <c:pt idx="3">
                  <c:v>4.9000000000000004</c:v>
                </c:pt>
                <c:pt idx="4">
                  <c:v>2.21</c:v>
                </c:pt>
              </c:numCache>
            </c:numRef>
          </c:val>
          <c:extLst>
            <c:ext xmlns:c16="http://schemas.microsoft.com/office/drawing/2014/chart" uri="{C3380CC4-5D6E-409C-BE32-E72D297353CC}">
              <c16:uniqueId val="{00000001-8715-4CE1-A21C-AADB9E69ACF4}"/>
            </c:ext>
          </c:extLst>
        </c:ser>
        <c:dLbls>
          <c:showLegendKey val="0"/>
          <c:showVal val="0"/>
          <c:showCatName val="0"/>
          <c:showSerName val="0"/>
          <c:showPercent val="0"/>
          <c:showBubbleSize val="0"/>
        </c:dLbls>
        <c:gapWidth val="150"/>
        <c:axId val="532541032"/>
        <c:axId val="532535152"/>
      </c:barChart>
      <c:catAx>
        <c:axId val="532541032"/>
        <c:scaling>
          <c:orientation val="minMax"/>
        </c:scaling>
        <c:delete val="0"/>
        <c:axPos val="b"/>
        <c:numFmt formatCode="General" sourceLinked="1"/>
        <c:majorTickMark val="out"/>
        <c:minorTickMark val="none"/>
        <c:tickLblPos val="nextTo"/>
        <c:crossAx val="532535152"/>
        <c:crosses val="autoZero"/>
        <c:auto val="1"/>
        <c:lblAlgn val="ctr"/>
        <c:lblOffset val="100"/>
        <c:noMultiLvlLbl val="0"/>
      </c:catAx>
      <c:valAx>
        <c:axId val="532535152"/>
        <c:scaling>
          <c:orientation val="minMax"/>
        </c:scaling>
        <c:delete val="0"/>
        <c:axPos val="l"/>
        <c:majorGridlines/>
        <c:numFmt formatCode="General" sourceLinked="1"/>
        <c:majorTickMark val="out"/>
        <c:minorTickMark val="none"/>
        <c:tickLblPos val="nextTo"/>
        <c:crossAx val="532541032"/>
        <c:crosses val="autoZero"/>
        <c:crossBetween val="between"/>
      </c:valAx>
    </c:plotArea>
    <c:legend>
      <c:legendPos val="r"/>
      <c:layout>
        <c:manualLayout>
          <c:xMode val="edge"/>
          <c:yMode val="edge"/>
          <c:x val="0.84085438415220726"/>
          <c:y val="0.33299725229658794"/>
          <c:w val="5.8474576271186442E-2"/>
          <c:h val="0.13104838709677419"/>
        </c:manualLayout>
      </c:layout>
      <c:overlay val="0"/>
      <c:txPr>
        <a:bodyPr/>
        <a:lstStyle/>
        <a:p>
          <a:pPr algn="ctr" rtl="0">
            <a:defRPr lang="zh-TW" altLang="en-US" sz="1399" b="0" i="0" u="none" strike="noStrike" kern="1200" baseline="0">
              <a:ln>
                <a:noFill/>
              </a:ln>
              <a:solidFill>
                <a:srgbClr val="04617B"/>
              </a:solidFill>
              <a:effectLst/>
              <a:latin typeface="微軟正黑體"/>
              <a:ea typeface="微軟正黑體"/>
              <a:cs typeface="+mj-cs"/>
            </a:defRPr>
          </a:pPr>
          <a:endParaRPr lang="zh-TW"/>
        </a:p>
      </c:txPr>
    </c:legend>
    <c:plotVisOnly val="1"/>
    <c:dispBlanksAs val="gap"/>
    <c:showDLblsOverMax val="0"/>
  </c:chart>
  <c:txPr>
    <a:bodyPr/>
    <a:lstStyle/>
    <a:p>
      <a:pPr>
        <a:defRPr sz="1799"/>
      </a:pPr>
      <a:endParaRPr lang="zh-TW"/>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0.0575</cdr:x>
      <cdr:y>0</cdr:y>
    </cdr:from>
    <cdr:to>
      <cdr:x>0.0575</cdr:x>
      <cdr:y>0</cdr:y>
    </cdr:to>
    <cdr:sp macro="" textlink="">
      <cdr:nvSpPr>
        <cdr:cNvPr id="2" name="文字方塊 1"/>
        <cdr:cNvSpPr txBox="1"/>
      </cdr:nvSpPr>
      <cdr:spPr>
        <a:xfrm xmlns:a="http://schemas.openxmlformats.org/drawingml/2006/main">
          <a:off x="767424" y="-1318437"/>
          <a:ext cx="1772658" cy="24454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rtl="0">
            <a:defRPr sz="1400" b="0" i="0" u="none" strike="noStrike" kern="1200" spc="0" baseline="0">
              <a:solidFill>
                <a:prstClr val="black">
                  <a:lumMod val="65000"/>
                  <a:lumOff val="35000"/>
                </a:prstClr>
              </a:solidFill>
              <a:latin typeface="微軟正黑體" panose="020B0604030504040204" pitchFamily="34" charset="-120"/>
              <a:ea typeface="微軟正黑體" panose="020B0604030504040204" pitchFamily="34" charset="-120"/>
              <a:cs typeface="+mn-cs"/>
            </a:defRPr>
          </a:pPr>
          <a:r>
            <a:rPr lang="en-US" altLang="en-US" sz="1400" dirty="0">
              <a:latin typeface="微軟正黑體" panose="020B0604030504040204" pitchFamily="34" charset="-120"/>
            </a:rPr>
            <a:t>Unit: NT$ million</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1"/>
            <a:ext cx="4302625" cy="341351"/>
          </a:xfrm>
          <a:prstGeom prst="rect">
            <a:avLst/>
          </a:prstGeom>
        </p:spPr>
        <p:txBody>
          <a:bodyPr vert="horz" lIns="91312" tIns="45656" rIns="91312" bIns="45656" rtlCol="0"/>
          <a:lstStyle>
            <a:lvl1pPr algn="l" fontAlgn="auto">
              <a:spcBef>
                <a:spcPts val="0"/>
              </a:spcBef>
              <a:spcAft>
                <a:spcPts val="0"/>
              </a:spcAft>
              <a:defRPr kumimoji="0" sz="1200">
                <a:latin typeface="+mn-lt"/>
                <a:ea typeface="+mn-ea"/>
              </a:defRPr>
            </a:lvl1pPr>
          </a:lstStyle>
          <a:p>
            <a:pPr>
              <a:defRPr/>
            </a:pPr>
            <a:endParaRPr lang="zh-TW" altLang="en-US"/>
          </a:p>
        </p:txBody>
      </p:sp>
      <p:sp>
        <p:nvSpPr>
          <p:cNvPr id="3" name="日期版面配置區 2"/>
          <p:cNvSpPr>
            <a:spLocks noGrp="1"/>
          </p:cNvSpPr>
          <p:nvPr>
            <p:ph type="dt" sz="quarter" idx="1"/>
          </p:nvPr>
        </p:nvSpPr>
        <p:spPr>
          <a:xfrm>
            <a:off x="5621696" y="1"/>
            <a:ext cx="4302625" cy="341351"/>
          </a:xfrm>
          <a:prstGeom prst="rect">
            <a:avLst/>
          </a:prstGeom>
        </p:spPr>
        <p:txBody>
          <a:bodyPr vert="horz" lIns="91312" tIns="45656" rIns="91312" bIns="45656" rtlCol="0"/>
          <a:lstStyle>
            <a:lvl1pPr algn="r" fontAlgn="auto">
              <a:spcBef>
                <a:spcPts val="0"/>
              </a:spcBef>
              <a:spcAft>
                <a:spcPts val="0"/>
              </a:spcAft>
              <a:defRPr kumimoji="0" sz="1200" smtClean="0">
                <a:latin typeface="+mn-lt"/>
                <a:ea typeface="+mn-ea"/>
              </a:defRPr>
            </a:lvl1pPr>
          </a:lstStyle>
          <a:p>
            <a:pPr>
              <a:defRPr/>
            </a:pPr>
            <a:fld id="{0B141FD0-C018-47BA-9842-4C86943DA4D0}" type="datetimeFigureOut">
              <a:rPr lang="zh-TW" altLang="en-US"/>
              <a:pPr>
                <a:defRPr/>
              </a:pPr>
              <a:t>2024/7/29</a:t>
            </a:fld>
            <a:endParaRPr lang="en-US" altLang="en-US"/>
          </a:p>
        </p:txBody>
      </p:sp>
      <p:sp>
        <p:nvSpPr>
          <p:cNvPr id="4" name="頁尾版面配置區 3"/>
          <p:cNvSpPr>
            <a:spLocks noGrp="1"/>
          </p:cNvSpPr>
          <p:nvPr>
            <p:ph type="ftr" sz="quarter" idx="2"/>
          </p:nvPr>
        </p:nvSpPr>
        <p:spPr>
          <a:xfrm>
            <a:off x="0" y="6456324"/>
            <a:ext cx="4302625" cy="341351"/>
          </a:xfrm>
          <a:prstGeom prst="rect">
            <a:avLst/>
          </a:prstGeom>
        </p:spPr>
        <p:txBody>
          <a:bodyPr vert="horz" lIns="91312" tIns="45656" rIns="91312" bIns="45656" rtlCol="0" anchor="b"/>
          <a:lstStyle>
            <a:lvl1pPr algn="l" fontAlgn="auto">
              <a:spcBef>
                <a:spcPts val="0"/>
              </a:spcBef>
              <a:spcAft>
                <a:spcPts val="0"/>
              </a:spcAft>
              <a:defRPr kumimoji="0" sz="1200">
                <a:latin typeface="+mn-lt"/>
                <a:ea typeface="+mn-ea"/>
              </a:defRPr>
            </a:lvl1pPr>
          </a:lstStyle>
          <a:p>
            <a:pPr>
              <a:defRPr/>
            </a:pPr>
            <a:endParaRPr lang="zh-TW" altLang="en-US"/>
          </a:p>
        </p:txBody>
      </p:sp>
      <p:sp>
        <p:nvSpPr>
          <p:cNvPr id="5" name="投影片編號版面配置區 4"/>
          <p:cNvSpPr>
            <a:spLocks noGrp="1"/>
          </p:cNvSpPr>
          <p:nvPr>
            <p:ph type="sldNum" sz="quarter" idx="3"/>
          </p:nvPr>
        </p:nvSpPr>
        <p:spPr>
          <a:xfrm>
            <a:off x="5621696" y="6456324"/>
            <a:ext cx="4302625" cy="341351"/>
          </a:xfrm>
          <a:prstGeom prst="rect">
            <a:avLst/>
          </a:prstGeom>
        </p:spPr>
        <p:txBody>
          <a:bodyPr vert="horz" wrap="square" lIns="91312" tIns="45656" rIns="91312" bIns="45656" numCol="1" anchor="b" anchorCtr="0" compatLnSpc="1">
            <a:prstTxWarp prst="textNoShape">
              <a:avLst/>
            </a:prstTxWarp>
          </a:bodyPr>
          <a:lstStyle>
            <a:lvl1pPr algn="r">
              <a:defRPr kumimoji="0" sz="1200">
                <a:latin typeface="Calibri" panose="020F0502020204030204" pitchFamily="34" charset="0"/>
              </a:defRPr>
            </a:lvl1pPr>
          </a:lstStyle>
          <a:p>
            <a:fld id="{8518470B-8969-4017-91BB-CA558D8B1E4B}" type="slidenum">
              <a:rPr lang="zh-TW" altLang="en-US"/>
              <a:pPr/>
              <a:t>‹#›</a:t>
            </a:fld>
            <a:endParaRPr lang="en-US" altLang="en-US"/>
          </a:p>
        </p:txBody>
      </p:sp>
    </p:spTree>
    <p:extLst>
      <p:ext uri="{BB962C8B-B14F-4D97-AF65-F5344CB8AC3E}">
        <p14:creationId xmlns:p14="http://schemas.microsoft.com/office/powerpoint/2010/main" val="35291615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4302625" cy="340265"/>
          </a:xfrm>
          <a:prstGeom prst="rect">
            <a:avLst/>
          </a:prstGeom>
        </p:spPr>
        <p:txBody>
          <a:bodyPr vert="horz" lIns="91440" tIns="45720" rIns="91440" bIns="45720" rtlCol="0"/>
          <a:lstStyle>
            <a:lvl1pPr algn="l" fontAlgn="auto">
              <a:spcBef>
                <a:spcPts val="0"/>
              </a:spcBef>
              <a:spcAft>
                <a:spcPts val="0"/>
              </a:spcAft>
              <a:defRPr kumimoji="0" sz="1200">
                <a:latin typeface="+mn-lt"/>
                <a:ea typeface="+mn-ea"/>
              </a:defRPr>
            </a:lvl1pPr>
          </a:lstStyle>
          <a:p>
            <a:pPr>
              <a:defRPr/>
            </a:pPr>
            <a:endParaRPr lang="zh-TW" altLang="en-US"/>
          </a:p>
        </p:txBody>
      </p:sp>
      <p:sp>
        <p:nvSpPr>
          <p:cNvPr id="3" name="日期版面配置區 2"/>
          <p:cNvSpPr>
            <a:spLocks noGrp="1"/>
          </p:cNvSpPr>
          <p:nvPr>
            <p:ph type="dt" idx="1"/>
          </p:nvPr>
        </p:nvSpPr>
        <p:spPr>
          <a:xfrm>
            <a:off x="5621696" y="0"/>
            <a:ext cx="4302625" cy="340265"/>
          </a:xfrm>
          <a:prstGeom prst="rect">
            <a:avLst/>
          </a:prstGeom>
        </p:spPr>
        <p:txBody>
          <a:bodyPr vert="horz" lIns="91440" tIns="45720" rIns="91440" bIns="45720" rtlCol="0"/>
          <a:lstStyle>
            <a:lvl1pPr algn="r" fontAlgn="auto">
              <a:spcBef>
                <a:spcPts val="0"/>
              </a:spcBef>
              <a:spcAft>
                <a:spcPts val="0"/>
              </a:spcAft>
              <a:defRPr kumimoji="0" sz="1200" smtClean="0">
                <a:latin typeface="+mn-lt"/>
                <a:ea typeface="+mn-ea"/>
              </a:defRPr>
            </a:lvl1pPr>
          </a:lstStyle>
          <a:p>
            <a:pPr>
              <a:defRPr/>
            </a:pPr>
            <a:fld id="{4CD41CA5-920B-42D0-9D4E-5D592E50B850}" type="datetimeFigureOut">
              <a:rPr lang="zh-TW" altLang="en-US"/>
              <a:pPr>
                <a:defRPr/>
              </a:pPr>
              <a:t>2024/7/29</a:t>
            </a:fld>
            <a:endParaRPr lang="zh-TW" altLang="en-US"/>
          </a:p>
        </p:txBody>
      </p:sp>
      <p:sp>
        <p:nvSpPr>
          <p:cNvPr id="4" name="投影片圖像版面配置區 3"/>
          <p:cNvSpPr>
            <a:spLocks noGrp="1" noRot="1" noChangeAspect="1"/>
          </p:cNvSpPr>
          <p:nvPr>
            <p:ph type="sldImg" idx="2"/>
          </p:nvPr>
        </p:nvSpPr>
        <p:spPr>
          <a:xfrm>
            <a:off x="2925763" y="850900"/>
            <a:ext cx="4075112" cy="2292350"/>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p:cNvSpPr>
            <a:spLocks noGrp="1"/>
          </p:cNvSpPr>
          <p:nvPr>
            <p:ph type="body" sz="quarter" idx="3"/>
          </p:nvPr>
        </p:nvSpPr>
        <p:spPr>
          <a:xfrm>
            <a:off x="992201" y="3271103"/>
            <a:ext cx="7942238" cy="2676455"/>
          </a:xfrm>
          <a:prstGeom prst="rect">
            <a:avLst/>
          </a:prstGeom>
        </p:spPr>
        <p:txBody>
          <a:bodyPr vert="horz" lIns="91440" tIns="45720" rIns="91440" bIns="45720" rtlCol="0"/>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p:cNvSpPr>
            <a:spLocks noGrp="1"/>
          </p:cNvSpPr>
          <p:nvPr>
            <p:ph type="ftr" sz="quarter" idx="4"/>
          </p:nvPr>
        </p:nvSpPr>
        <p:spPr>
          <a:xfrm>
            <a:off x="0" y="6457410"/>
            <a:ext cx="4302625" cy="340265"/>
          </a:xfrm>
          <a:prstGeom prst="rect">
            <a:avLst/>
          </a:prstGeom>
        </p:spPr>
        <p:txBody>
          <a:bodyPr vert="horz" lIns="91440" tIns="45720" rIns="91440" bIns="45720" rtlCol="0" anchor="b"/>
          <a:lstStyle>
            <a:lvl1pPr algn="l" fontAlgn="auto">
              <a:spcBef>
                <a:spcPts val="0"/>
              </a:spcBef>
              <a:spcAft>
                <a:spcPts val="0"/>
              </a:spcAft>
              <a:defRPr kumimoji="0" sz="1200">
                <a:latin typeface="+mn-lt"/>
                <a:ea typeface="+mn-ea"/>
              </a:defRPr>
            </a:lvl1pPr>
          </a:lstStyle>
          <a:p>
            <a:pPr>
              <a:defRPr/>
            </a:pPr>
            <a:endParaRPr lang="zh-TW" altLang="en-US"/>
          </a:p>
        </p:txBody>
      </p:sp>
      <p:sp>
        <p:nvSpPr>
          <p:cNvPr id="7" name="投影片編號版面配置區 6"/>
          <p:cNvSpPr>
            <a:spLocks noGrp="1"/>
          </p:cNvSpPr>
          <p:nvPr>
            <p:ph type="sldNum" sz="quarter" idx="5"/>
          </p:nvPr>
        </p:nvSpPr>
        <p:spPr>
          <a:xfrm>
            <a:off x="5621696" y="6457410"/>
            <a:ext cx="4302625" cy="340265"/>
          </a:xfrm>
          <a:prstGeom prst="rect">
            <a:avLst/>
          </a:prstGeom>
        </p:spPr>
        <p:txBody>
          <a:bodyPr vert="horz" wrap="square" lIns="91440" tIns="45720" rIns="91440" bIns="45720" numCol="1" anchor="b" anchorCtr="0" compatLnSpc="1">
            <a:prstTxWarp prst="textNoShape">
              <a:avLst/>
            </a:prstTxWarp>
          </a:bodyPr>
          <a:lstStyle>
            <a:lvl1pPr algn="r">
              <a:defRPr kumimoji="0" sz="1200">
                <a:latin typeface="Calibri" panose="020F0502020204030204" pitchFamily="34" charset="0"/>
              </a:defRPr>
            </a:lvl1pPr>
          </a:lstStyle>
          <a:p>
            <a:fld id="{D07E0C9C-8F56-4203-84E4-EB0173A7A6DC}" type="slidenum">
              <a:rPr lang="zh-TW" altLang="en-US"/>
              <a:pPr/>
              <a:t>‹#›</a:t>
            </a:fld>
            <a:endParaRPr lang="en-US" altLang="zh-TW"/>
          </a:p>
        </p:txBody>
      </p:sp>
    </p:spTree>
    <p:extLst>
      <p:ext uri="{BB962C8B-B14F-4D97-AF65-F5344CB8AC3E}">
        <p14:creationId xmlns:p14="http://schemas.microsoft.com/office/powerpoint/2010/main" val="27605474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投影片圖像版面配置區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17411"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onstantia" panose="02030602050306030303" pitchFamily="18" charset="0"/>
                <a:ea typeface="新細明體" panose="02020500000000000000" pitchFamily="18" charset="-120"/>
              </a:defRPr>
            </a:lvl1pPr>
            <a:lvl2pPr marL="742950" indent="-285750">
              <a:defRPr kumimoji="1">
                <a:solidFill>
                  <a:schemeClr val="tx1"/>
                </a:solidFill>
                <a:latin typeface="Constantia" panose="02030602050306030303" pitchFamily="18" charset="0"/>
                <a:ea typeface="新細明體" panose="02020500000000000000" pitchFamily="18" charset="-120"/>
              </a:defRPr>
            </a:lvl2pPr>
            <a:lvl3pPr marL="1143000" indent="-228600">
              <a:defRPr kumimoji="1">
                <a:solidFill>
                  <a:schemeClr val="tx1"/>
                </a:solidFill>
                <a:latin typeface="Constantia" panose="02030602050306030303" pitchFamily="18" charset="0"/>
                <a:ea typeface="新細明體" panose="02020500000000000000" pitchFamily="18" charset="-120"/>
              </a:defRPr>
            </a:lvl3pPr>
            <a:lvl4pPr marL="1600200" indent="-228600">
              <a:defRPr kumimoji="1">
                <a:solidFill>
                  <a:schemeClr val="tx1"/>
                </a:solidFill>
                <a:latin typeface="Constantia" panose="02030602050306030303" pitchFamily="18" charset="0"/>
                <a:ea typeface="新細明體" panose="02020500000000000000" pitchFamily="18" charset="-120"/>
              </a:defRPr>
            </a:lvl4pPr>
            <a:lvl5pPr marL="2057400" indent="-228600">
              <a:defRPr kumimoji="1">
                <a:solidFill>
                  <a:schemeClr val="tx1"/>
                </a:solidFill>
                <a:latin typeface="Constantia" panose="02030602050306030303" pitchFamily="18" charset="0"/>
                <a:ea typeface="新細明體" panose="02020500000000000000" pitchFamily="18" charset="-120"/>
              </a:defRPr>
            </a:lvl5pPr>
            <a:lvl6pPr marL="2514600" indent="-228600" defTabSz="457200" fontAlgn="base">
              <a:spcBef>
                <a:spcPct val="0"/>
              </a:spcBef>
              <a:spcAft>
                <a:spcPct val="0"/>
              </a:spcAft>
              <a:defRPr kumimoji="1">
                <a:solidFill>
                  <a:schemeClr val="tx1"/>
                </a:solidFill>
                <a:latin typeface="Constantia" panose="02030602050306030303" pitchFamily="18" charset="0"/>
                <a:ea typeface="新細明體" panose="02020500000000000000" pitchFamily="18" charset="-120"/>
              </a:defRPr>
            </a:lvl6pPr>
            <a:lvl7pPr marL="2971800" indent="-228600" defTabSz="457200" fontAlgn="base">
              <a:spcBef>
                <a:spcPct val="0"/>
              </a:spcBef>
              <a:spcAft>
                <a:spcPct val="0"/>
              </a:spcAft>
              <a:defRPr kumimoji="1">
                <a:solidFill>
                  <a:schemeClr val="tx1"/>
                </a:solidFill>
                <a:latin typeface="Constantia" panose="02030602050306030303" pitchFamily="18" charset="0"/>
                <a:ea typeface="新細明體" panose="02020500000000000000" pitchFamily="18" charset="-120"/>
              </a:defRPr>
            </a:lvl7pPr>
            <a:lvl8pPr marL="3429000" indent="-228600" defTabSz="457200" fontAlgn="base">
              <a:spcBef>
                <a:spcPct val="0"/>
              </a:spcBef>
              <a:spcAft>
                <a:spcPct val="0"/>
              </a:spcAft>
              <a:defRPr kumimoji="1">
                <a:solidFill>
                  <a:schemeClr val="tx1"/>
                </a:solidFill>
                <a:latin typeface="Constantia" panose="02030602050306030303" pitchFamily="18" charset="0"/>
                <a:ea typeface="新細明體" panose="02020500000000000000" pitchFamily="18" charset="-120"/>
              </a:defRPr>
            </a:lvl8pPr>
            <a:lvl9pPr marL="3886200" indent="-228600" defTabSz="457200" fontAlgn="base">
              <a:spcBef>
                <a:spcPct val="0"/>
              </a:spcBef>
              <a:spcAft>
                <a:spcPct val="0"/>
              </a:spcAft>
              <a:defRPr kumimoji="1">
                <a:solidFill>
                  <a:schemeClr val="tx1"/>
                </a:solidFill>
                <a:latin typeface="Constantia" panose="02030602050306030303" pitchFamily="18" charset="0"/>
                <a:ea typeface="新細明體" panose="02020500000000000000" pitchFamily="18" charset="-120"/>
              </a:defRPr>
            </a:lvl9pPr>
          </a:lstStyle>
          <a:p>
            <a:fld id="{D2FFCF90-95A4-43EC-85FA-6192CCF3A61C}" type="slidenum">
              <a:rPr kumimoji="0" lang="zh-TW" altLang="en-US">
                <a:latin typeface="Calibri" panose="020F0502020204030204" pitchFamily="34" charset="0"/>
              </a:rPr>
              <a:pPr/>
              <a:t>1</a:t>
            </a:fld>
            <a:endParaRPr kumimoji="0" lang="en-US" altLang="zh-TW">
              <a:latin typeface="Calibri" panose="020F0502020204030204" pitchFamily="34" charset="0"/>
            </a:endParaRPr>
          </a:p>
        </p:txBody>
      </p:sp>
    </p:spTree>
    <p:extLst>
      <p:ext uri="{BB962C8B-B14F-4D97-AF65-F5344CB8AC3E}">
        <p14:creationId xmlns:p14="http://schemas.microsoft.com/office/powerpoint/2010/main" val="14739158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投影片圖像版面配置區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35843"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onstantia" panose="02030602050306030303" pitchFamily="18" charset="0"/>
                <a:ea typeface="新細明體" panose="02020500000000000000" pitchFamily="18" charset="-120"/>
              </a:defRPr>
            </a:lvl1pPr>
            <a:lvl2pPr marL="742950" indent="-285750">
              <a:defRPr kumimoji="1">
                <a:solidFill>
                  <a:schemeClr val="tx1"/>
                </a:solidFill>
                <a:latin typeface="Constantia" panose="02030602050306030303" pitchFamily="18" charset="0"/>
                <a:ea typeface="新細明體" panose="02020500000000000000" pitchFamily="18" charset="-120"/>
              </a:defRPr>
            </a:lvl2pPr>
            <a:lvl3pPr marL="1143000" indent="-228600">
              <a:defRPr kumimoji="1">
                <a:solidFill>
                  <a:schemeClr val="tx1"/>
                </a:solidFill>
                <a:latin typeface="Constantia" panose="02030602050306030303" pitchFamily="18" charset="0"/>
                <a:ea typeface="新細明體" panose="02020500000000000000" pitchFamily="18" charset="-120"/>
              </a:defRPr>
            </a:lvl3pPr>
            <a:lvl4pPr marL="1600200" indent="-228600">
              <a:defRPr kumimoji="1">
                <a:solidFill>
                  <a:schemeClr val="tx1"/>
                </a:solidFill>
                <a:latin typeface="Constantia" panose="02030602050306030303" pitchFamily="18" charset="0"/>
                <a:ea typeface="新細明體" panose="02020500000000000000" pitchFamily="18" charset="-120"/>
              </a:defRPr>
            </a:lvl4pPr>
            <a:lvl5pPr marL="2057400" indent="-228600">
              <a:defRPr kumimoji="1">
                <a:solidFill>
                  <a:schemeClr val="tx1"/>
                </a:solidFill>
                <a:latin typeface="Constantia" panose="02030602050306030303" pitchFamily="18" charset="0"/>
                <a:ea typeface="新細明體" panose="02020500000000000000" pitchFamily="18" charset="-120"/>
              </a:defRPr>
            </a:lvl5pPr>
            <a:lvl6pPr marL="2514600" indent="-228600" defTabSz="457200" fontAlgn="base">
              <a:spcBef>
                <a:spcPct val="0"/>
              </a:spcBef>
              <a:spcAft>
                <a:spcPct val="0"/>
              </a:spcAft>
              <a:defRPr kumimoji="1">
                <a:solidFill>
                  <a:schemeClr val="tx1"/>
                </a:solidFill>
                <a:latin typeface="Constantia" panose="02030602050306030303" pitchFamily="18" charset="0"/>
                <a:ea typeface="新細明體" panose="02020500000000000000" pitchFamily="18" charset="-120"/>
              </a:defRPr>
            </a:lvl6pPr>
            <a:lvl7pPr marL="2971800" indent="-228600" defTabSz="457200" fontAlgn="base">
              <a:spcBef>
                <a:spcPct val="0"/>
              </a:spcBef>
              <a:spcAft>
                <a:spcPct val="0"/>
              </a:spcAft>
              <a:defRPr kumimoji="1">
                <a:solidFill>
                  <a:schemeClr val="tx1"/>
                </a:solidFill>
                <a:latin typeface="Constantia" panose="02030602050306030303" pitchFamily="18" charset="0"/>
                <a:ea typeface="新細明體" panose="02020500000000000000" pitchFamily="18" charset="-120"/>
              </a:defRPr>
            </a:lvl7pPr>
            <a:lvl8pPr marL="3429000" indent="-228600" defTabSz="457200" fontAlgn="base">
              <a:spcBef>
                <a:spcPct val="0"/>
              </a:spcBef>
              <a:spcAft>
                <a:spcPct val="0"/>
              </a:spcAft>
              <a:defRPr kumimoji="1">
                <a:solidFill>
                  <a:schemeClr val="tx1"/>
                </a:solidFill>
                <a:latin typeface="Constantia" panose="02030602050306030303" pitchFamily="18" charset="0"/>
                <a:ea typeface="新細明體" panose="02020500000000000000" pitchFamily="18" charset="-120"/>
              </a:defRPr>
            </a:lvl8pPr>
            <a:lvl9pPr marL="3886200" indent="-228600" defTabSz="457200" fontAlgn="base">
              <a:spcBef>
                <a:spcPct val="0"/>
              </a:spcBef>
              <a:spcAft>
                <a:spcPct val="0"/>
              </a:spcAft>
              <a:defRPr kumimoji="1">
                <a:solidFill>
                  <a:schemeClr val="tx1"/>
                </a:solidFill>
                <a:latin typeface="Constantia" panose="02030602050306030303" pitchFamily="18" charset="0"/>
                <a:ea typeface="新細明體" panose="02020500000000000000" pitchFamily="18" charset="-120"/>
              </a:defRPr>
            </a:lvl9pPr>
          </a:lstStyle>
          <a:p>
            <a:fld id="{904876FE-BC06-4B9C-85B6-321138102DE9}" type="slidenum">
              <a:rPr kumimoji="0" lang="zh-TW" altLang="en-US">
                <a:latin typeface="Calibri" panose="020F0502020204030204" pitchFamily="34" charset="0"/>
              </a:rPr>
              <a:pPr/>
              <a:t>10</a:t>
            </a:fld>
            <a:endParaRPr kumimoji="0" lang="en-US" altLang="zh-TW">
              <a:latin typeface="Calibri" panose="020F0502020204030204" pitchFamily="34" charset="0"/>
            </a:endParaRPr>
          </a:p>
        </p:txBody>
      </p:sp>
    </p:spTree>
    <p:extLst>
      <p:ext uri="{BB962C8B-B14F-4D97-AF65-F5344CB8AC3E}">
        <p14:creationId xmlns:p14="http://schemas.microsoft.com/office/powerpoint/2010/main" val="20892253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投影片圖像版面配置區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37891"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onstantia" panose="02030602050306030303" pitchFamily="18" charset="0"/>
                <a:ea typeface="新細明體" panose="02020500000000000000" pitchFamily="18" charset="-120"/>
              </a:defRPr>
            </a:lvl1pPr>
            <a:lvl2pPr marL="742950" indent="-285750">
              <a:defRPr kumimoji="1">
                <a:solidFill>
                  <a:schemeClr val="tx1"/>
                </a:solidFill>
                <a:latin typeface="Constantia" panose="02030602050306030303" pitchFamily="18" charset="0"/>
                <a:ea typeface="新細明體" panose="02020500000000000000" pitchFamily="18" charset="-120"/>
              </a:defRPr>
            </a:lvl2pPr>
            <a:lvl3pPr marL="1143000" indent="-228600">
              <a:defRPr kumimoji="1">
                <a:solidFill>
                  <a:schemeClr val="tx1"/>
                </a:solidFill>
                <a:latin typeface="Constantia" panose="02030602050306030303" pitchFamily="18" charset="0"/>
                <a:ea typeface="新細明體" panose="02020500000000000000" pitchFamily="18" charset="-120"/>
              </a:defRPr>
            </a:lvl3pPr>
            <a:lvl4pPr marL="1600200" indent="-228600">
              <a:defRPr kumimoji="1">
                <a:solidFill>
                  <a:schemeClr val="tx1"/>
                </a:solidFill>
                <a:latin typeface="Constantia" panose="02030602050306030303" pitchFamily="18" charset="0"/>
                <a:ea typeface="新細明體" panose="02020500000000000000" pitchFamily="18" charset="-120"/>
              </a:defRPr>
            </a:lvl4pPr>
            <a:lvl5pPr marL="2057400" indent="-228600">
              <a:defRPr kumimoji="1">
                <a:solidFill>
                  <a:schemeClr val="tx1"/>
                </a:solidFill>
                <a:latin typeface="Constantia" panose="02030602050306030303" pitchFamily="18" charset="0"/>
                <a:ea typeface="新細明體" panose="02020500000000000000" pitchFamily="18" charset="-120"/>
              </a:defRPr>
            </a:lvl5pPr>
            <a:lvl6pPr marL="2514600" indent="-228600" defTabSz="457200" fontAlgn="base">
              <a:spcBef>
                <a:spcPct val="0"/>
              </a:spcBef>
              <a:spcAft>
                <a:spcPct val="0"/>
              </a:spcAft>
              <a:defRPr kumimoji="1">
                <a:solidFill>
                  <a:schemeClr val="tx1"/>
                </a:solidFill>
                <a:latin typeface="Constantia" panose="02030602050306030303" pitchFamily="18" charset="0"/>
                <a:ea typeface="新細明體" panose="02020500000000000000" pitchFamily="18" charset="-120"/>
              </a:defRPr>
            </a:lvl6pPr>
            <a:lvl7pPr marL="2971800" indent="-228600" defTabSz="457200" fontAlgn="base">
              <a:spcBef>
                <a:spcPct val="0"/>
              </a:spcBef>
              <a:spcAft>
                <a:spcPct val="0"/>
              </a:spcAft>
              <a:defRPr kumimoji="1">
                <a:solidFill>
                  <a:schemeClr val="tx1"/>
                </a:solidFill>
                <a:latin typeface="Constantia" panose="02030602050306030303" pitchFamily="18" charset="0"/>
                <a:ea typeface="新細明體" panose="02020500000000000000" pitchFamily="18" charset="-120"/>
              </a:defRPr>
            </a:lvl7pPr>
            <a:lvl8pPr marL="3429000" indent="-228600" defTabSz="457200" fontAlgn="base">
              <a:spcBef>
                <a:spcPct val="0"/>
              </a:spcBef>
              <a:spcAft>
                <a:spcPct val="0"/>
              </a:spcAft>
              <a:defRPr kumimoji="1">
                <a:solidFill>
                  <a:schemeClr val="tx1"/>
                </a:solidFill>
                <a:latin typeface="Constantia" panose="02030602050306030303" pitchFamily="18" charset="0"/>
                <a:ea typeface="新細明體" panose="02020500000000000000" pitchFamily="18" charset="-120"/>
              </a:defRPr>
            </a:lvl8pPr>
            <a:lvl9pPr marL="3886200" indent="-228600" defTabSz="457200" fontAlgn="base">
              <a:spcBef>
                <a:spcPct val="0"/>
              </a:spcBef>
              <a:spcAft>
                <a:spcPct val="0"/>
              </a:spcAft>
              <a:defRPr kumimoji="1">
                <a:solidFill>
                  <a:schemeClr val="tx1"/>
                </a:solidFill>
                <a:latin typeface="Constantia" panose="02030602050306030303" pitchFamily="18" charset="0"/>
                <a:ea typeface="新細明體" panose="02020500000000000000" pitchFamily="18" charset="-120"/>
              </a:defRPr>
            </a:lvl9pPr>
          </a:lstStyle>
          <a:p>
            <a:fld id="{292EF10B-A2B0-4B7F-8627-DFED165F6EC0}" type="slidenum">
              <a:rPr kumimoji="0" lang="zh-TW" altLang="en-US">
                <a:latin typeface="Calibri" panose="020F0502020204030204" pitchFamily="34" charset="0"/>
              </a:rPr>
              <a:pPr/>
              <a:t>11</a:t>
            </a:fld>
            <a:endParaRPr kumimoji="0" lang="en-US" altLang="zh-TW">
              <a:latin typeface="Calibri" panose="020F0502020204030204" pitchFamily="34" charset="0"/>
            </a:endParaRPr>
          </a:p>
        </p:txBody>
      </p:sp>
    </p:spTree>
    <p:extLst>
      <p:ext uri="{BB962C8B-B14F-4D97-AF65-F5344CB8AC3E}">
        <p14:creationId xmlns:p14="http://schemas.microsoft.com/office/powerpoint/2010/main" val="16970506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投影片圖像版面配置區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39939"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onstantia" panose="02030602050306030303" pitchFamily="18" charset="0"/>
                <a:ea typeface="新細明體" panose="02020500000000000000" pitchFamily="18" charset="-120"/>
              </a:defRPr>
            </a:lvl1pPr>
            <a:lvl2pPr marL="742950" indent="-285750">
              <a:defRPr kumimoji="1">
                <a:solidFill>
                  <a:schemeClr val="tx1"/>
                </a:solidFill>
                <a:latin typeface="Constantia" panose="02030602050306030303" pitchFamily="18" charset="0"/>
                <a:ea typeface="新細明體" panose="02020500000000000000" pitchFamily="18" charset="-120"/>
              </a:defRPr>
            </a:lvl2pPr>
            <a:lvl3pPr marL="1143000" indent="-228600">
              <a:defRPr kumimoji="1">
                <a:solidFill>
                  <a:schemeClr val="tx1"/>
                </a:solidFill>
                <a:latin typeface="Constantia" panose="02030602050306030303" pitchFamily="18" charset="0"/>
                <a:ea typeface="新細明體" panose="02020500000000000000" pitchFamily="18" charset="-120"/>
              </a:defRPr>
            </a:lvl3pPr>
            <a:lvl4pPr marL="1600200" indent="-228600">
              <a:defRPr kumimoji="1">
                <a:solidFill>
                  <a:schemeClr val="tx1"/>
                </a:solidFill>
                <a:latin typeface="Constantia" panose="02030602050306030303" pitchFamily="18" charset="0"/>
                <a:ea typeface="新細明體" panose="02020500000000000000" pitchFamily="18" charset="-120"/>
              </a:defRPr>
            </a:lvl4pPr>
            <a:lvl5pPr marL="2057400" indent="-228600">
              <a:defRPr kumimoji="1">
                <a:solidFill>
                  <a:schemeClr val="tx1"/>
                </a:solidFill>
                <a:latin typeface="Constantia" panose="02030602050306030303" pitchFamily="18" charset="0"/>
                <a:ea typeface="新細明體" panose="02020500000000000000" pitchFamily="18" charset="-120"/>
              </a:defRPr>
            </a:lvl5pPr>
            <a:lvl6pPr marL="2514600" indent="-228600" defTabSz="457200" fontAlgn="base">
              <a:spcBef>
                <a:spcPct val="0"/>
              </a:spcBef>
              <a:spcAft>
                <a:spcPct val="0"/>
              </a:spcAft>
              <a:defRPr kumimoji="1">
                <a:solidFill>
                  <a:schemeClr val="tx1"/>
                </a:solidFill>
                <a:latin typeface="Constantia" panose="02030602050306030303" pitchFamily="18" charset="0"/>
                <a:ea typeface="新細明體" panose="02020500000000000000" pitchFamily="18" charset="-120"/>
              </a:defRPr>
            </a:lvl6pPr>
            <a:lvl7pPr marL="2971800" indent="-228600" defTabSz="457200" fontAlgn="base">
              <a:spcBef>
                <a:spcPct val="0"/>
              </a:spcBef>
              <a:spcAft>
                <a:spcPct val="0"/>
              </a:spcAft>
              <a:defRPr kumimoji="1">
                <a:solidFill>
                  <a:schemeClr val="tx1"/>
                </a:solidFill>
                <a:latin typeface="Constantia" panose="02030602050306030303" pitchFamily="18" charset="0"/>
                <a:ea typeface="新細明體" panose="02020500000000000000" pitchFamily="18" charset="-120"/>
              </a:defRPr>
            </a:lvl7pPr>
            <a:lvl8pPr marL="3429000" indent="-228600" defTabSz="457200" fontAlgn="base">
              <a:spcBef>
                <a:spcPct val="0"/>
              </a:spcBef>
              <a:spcAft>
                <a:spcPct val="0"/>
              </a:spcAft>
              <a:defRPr kumimoji="1">
                <a:solidFill>
                  <a:schemeClr val="tx1"/>
                </a:solidFill>
                <a:latin typeface="Constantia" panose="02030602050306030303" pitchFamily="18" charset="0"/>
                <a:ea typeface="新細明體" panose="02020500000000000000" pitchFamily="18" charset="-120"/>
              </a:defRPr>
            </a:lvl8pPr>
            <a:lvl9pPr marL="3886200" indent="-228600" defTabSz="457200" fontAlgn="base">
              <a:spcBef>
                <a:spcPct val="0"/>
              </a:spcBef>
              <a:spcAft>
                <a:spcPct val="0"/>
              </a:spcAft>
              <a:defRPr kumimoji="1">
                <a:solidFill>
                  <a:schemeClr val="tx1"/>
                </a:solidFill>
                <a:latin typeface="Constantia" panose="02030602050306030303" pitchFamily="18" charset="0"/>
                <a:ea typeface="新細明體" panose="02020500000000000000" pitchFamily="18" charset="-120"/>
              </a:defRPr>
            </a:lvl9pPr>
          </a:lstStyle>
          <a:p>
            <a:fld id="{8FE5BE6F-C599-49D3-96C3-6D2574413E11}" type="slidenum">
              <a:rPr kumimoji="0" lang="zh-TW" altLang="en-US">
                <a:latin typeface="Calibri" panose="020F0502020204030204" pitchFamily="34" charset="0"/>
              </a:rPr>
              <a:pPr/>
              <a:t>12</a:t>
            </a:fld>
            <a:endParaRPr kumimoji="0" lang="en-US" altLang="zh-TW">
              <a:latin typeface="Calibri" panose="020F0502020204030204" pitchFamily="34" charset="0"/>
            </a:endParaRPr>
          </a:p>
        </p:txBody>
      </p:sp>
    </p:spTree>
    <p:extLst>
      <p:ext uri="{BB962C8B-B14F-4D97-AF65-F5344CB8AC3E}">
        <p14:creationId xmlns:p14="http://schemas.microsoft.com/office/powerpoint/2010/main" val="20145709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投影片圖像版面配置區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41987"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onstantia" panose="02030602050306030303" pitchFamily="18" charset="0"/>
                <a:ea typeface="新細明體" panose="02020500000000000000" pitchFamily="18" charset="-120"/>
              </a:defRPr>
            </a:lvl1pPr>
            <a:lvl2pPr marL="742950" indent="-285750">
              <a:defRPr kumimoji="1">
                <a:solidFill>
                  <a:schemeClr val="tx1"/>
                </a:solidFill>
                <a:latin typeface="Constantia" panose="02030602050306030303" pitchFamily="18" charset="0"/>
                <a:ea typeface="新細明體" panose="02020500000000000000" pitchFamily="18" charset="-120"/>
              </a:defRPr>
            </a:lvl2pPr>
            <a:lvl3pPr marL="1143000" indent="-228600">
              <a:defRPr kumimoji="1">
                <a:solidFill>
                  <a:schemeClr val="tx1"/>
                </a:solidFill>
                <a:latin typeface="Constantia" panose="02030602050306030303" pitchFamily="18" charset="0"/>
                <a:ea typeface="新細明體" panose="02020500000000000000" pitchFamily="18" charset="-120"/>
              </a:defRPr>
            </a:lvl3pPr>
            <a:lvl4pPr marL="1600200" indent="-228600">
              <a:defRPr kumimoji="1">
                <a:solidFill>
                  <a:schemeClr val="tx1"/>
                </a:solidFill>
                <a:latin typeface="Constantia" panose="02030602050306030303" pitchFamily="18" charset="0"/>
                <a:ea typeface="新細明體" panose="02020500000000000000" pitchFamily="18" charset="-120"/>
              </a:defRPr>
            </a:lvl4pPr>
            <a:lvl5pPr marL="2057400" indent="-228600">
              <a:defRPr kumimoji="1">
                <a:solidFill>
                  <a:schemeClr val="tx1"/>
                </a:solidFill>
                <a:latin typeface="Constantia" panose="02030602050306030303" pitchFamily="18" charset="0"/>
                <a:ea typeface="新細明體" panose="02020500000000000000" pitchFamily="18" charset="-120"/>
              </a:defRPr>
            </a:lvl5pPr>
            <a:lvl6pPr marL="2514600" indent="-228600" defTabSz="457200" fontAlgn="base">
              <a:spcBef>
                <a:spcPct val="0"/>
              </a:spcBef>
              <a:spcAft>
                <a:spcPct val="0"/>
              </a:spcAft>
              <a:defRPr kumimoji="1">
                <a:solidFill>
                  <a:schemeClr val="tx1"/>
                </a:solidFill>
                <a:latin typeface="Constantia" panose="02030602050306030303" pitchFamily="18" charset="0"/>
                <a:ea typeface="新細明體" panose="02020500000000000000" pitchFamily="18" charset="-120"/>
              </a:defRPr>
            </a:lvl6pPr>
            <a:lvl7pPr marL="2971800" indent="-228600" defTabSz="457200" fontAlgn="base">
              <a:spcBef>
                <a:spcPct val="0"/>
              </a:spcBef>
              <a:spcAft>
                <a:spcPct val="0"/>
              </a:spcAft>
              <a:defRPr kumimoji="1">
                <a:solidFill>
                  <a:schemeClr val="tx1"/>
                </a:solidFill>
                <a:latin typeface="Constantia" panose="02030602050306030303" pitchFamily="18" charset="0"/>
                <a:ea typeface="新細明體" panose="02020500000000000000" pitchFamily="18" charset="-120"/>
              </a:defRPr>
            </a:lvl7pPr>
            <a:lvl8pPr marL="3429000" indent="-228600" defTabSz="457200" fontAlgn="base">
              <a:spcBef>
                <a:spcPct val="0"/>
              </a:spcBef>
              <a:spcAft>
                <a:spcPct val="0"/>
              </a:spcAft>
              <a:defRPr kumimoji="1">
                <a:solidFill>
                  <a:schemeClr val="tx1"/>
                </a:solidFill>
                <a:latin typeface="Constantia" panose="02030602050306030303" pitchFamily="18" charset="0"/>
                <a:ea typeface="新細明體" panose="02020500000000000000" pitchFamily="18" charset="-120"/>
              </a:defRPr>
            </a:lvl8pPr>
            <a:lvl9pPr marL="3886200" indent="-228600" defTabSz="457200" fontAlgn="base">
              <a:spcBef>
                <a:spcPct val="0"/>
              </a:spcBef>
              <a:spcAft>
                <a:spcPct val="0"/>
              </a:spcAft>
              <a:defRPr kumimoji="1">
                <a:solidFill>
                  <a:schemeClr val="tx1"/>
                </a:solidFill>
                <a:latin typeface="Constantia" panose="02030602050306030303" pitchFamily="18" charset="0"/>
                <a:ea typeface="新細明體" panose="02020500000000000000" pitchFamily="18" charset="-120"/>
              </a:defRPr>
            </a:lvl9pPr>
          </a:lstStyle>
          <a:p>
            <a:fld id="{F05EB314-173D-4328-AF4A-263CC744464D}" type="slidenum">
              <a:rPr kumimoji="0" lang="zh-TW" altLang="en-US">
                <a:latin typeface="Calibri" panose="020F0502020204030204" pitchFamily="34" charset="0"/>
              </a:rPr>
              <a:pPr/>
              <a:t>13</a:t>
            </a:fld>
            <a:endParaRPr kumimoji="0" lang="en-US" altLang="zh-TW">
              <a:latin typeface="Calibri" panose="020F0502020204030204" pitchFamily="34" charset="0"/>
            </a:endParaRPr>
          </a:p>
        </p:txBody>
      </p:sp>
    </p:spTree>
    <p:extLst>
      <p:ext uri="{BB962C8B-B14F-4D97-AF65-F5344CB8AC3E}">
        <p14:creationId xmlns:p14="http://schemas.microsoft.com/office/powerpoint/2010/main" val="24927095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投影片圖像版面配置區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44035"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onstantia" panose="02030602050306030303" pitchFamily="18" charset="0"/>
                <a:ea typeface="新細明體" panose="02020500000000000000" pitchFamily="18" charset="-120"/>
              </a:defRPr>
            </a:lvl1pPr>
            <a:lvl2pPr marL="742950" indent="-285750">
              <a:defRPr kumimoji="1">
                <a:solidFill>
                  <a:schemeClr val="tx1"/>
                </a:solidFill>
                <a:latin typeface="Constantia" panose="02030602050306030303" pitchFamily="18" charset="0"/>
                <a:ea typeface="新細明體" panose="02020500000000000000" pitchFamily="18" charset="-120"/>
              </a:defRPr>
            </a:lvl2pPr>
            <a:lvl3pPr marL="1143000" indent="-228600">
              <a:defRPr kumimoji="1">
                <a:solidFill>
                  <a:schemeClr val="tx1"/>
                </a:solidFill>
                <a:latin typeface="Constantia" panose="02030602050306030303" pitchFamily="18" charset="0"/>
                <a:ea typeface="新細明體" panose="02020500000000000000" pitchFamily="18" charset="-120"/>
              </a:defRPr>
            </a:lvl3pPr>
            <a:lvl4pPr marL="1600200" indent="-228600">
              <a:defRPr kumimoji="1">
                <a:solidFill>
                  <a:schemeClr val="tx1"/>
                </a:solidFill>
                <a:latin typeface="Constantia" panose="02030602050306030303" pitchFamily="18" charset="0"/>
                <a:ea typeface="新細明體" panose="02020500000000000000" pitchFamily="18" charset="-120"/>
              </a:defRPr>
            </a:lvl4pPr>
            <a:lvl5pPr marL="2057400" indent="-228600">
              <a:defRPr kumimoji="1">
                <a:solidFill>
                  <a:schemeClr val="tx1"/>
                </a:solidFill>
                <a:latin typeface="Constantia" panose="02030602050306030303" pitchFamily="18" charset="0"/>
                <a:ea typeface="新細明體" panose="02020500000000000000" pitchFamily="18" charset="-120"/>
              </a:defRPr>
            </a:lvl5pPr>
            <a:lvl6pPr marL="2514600" indent="-228600" defTabSz="457200" fontAlgn="base">
              <a:spcBef>
                <a:spcPct val="0"/>
              </a:spcBef>
              <a:spcAft>
                <a:spcPct val="0"/>
              </a:spcAft>
              <a:defRPr kumimoji="1">
                <a:solidFill>
                  <a:schemeClr val="tx1"/>
                </a:solidFill>
                <a:latin typeface="Constantia" panose="02030602050306030303" pitchFamily="18" charset="0"/>
                <a:ea typeface="新細明體" panose="02020500000000000000" pitchFamily="18" charset="-120"/>
              </a:defRPr>
            </a:lvl6pPr>
            <a:lvl7pPr marL="2971800" indent="-228600" defTabSz="457200" fontAlgn="base">
              <a:spcBef>
                <a:spcPct val="0"/>
              </a:spcBef>
              <a:spcAft>
                <a:spcPct val="0"/>
              </a:spcAft>
              <a:defRPr kumimoji="1">
                <a:solidFill>
                  <a:schemeClr val="tx1"/>
                </a:solidFill>
                <a:latin typeface="Constantia" panose="02030602050306030303" pitchFamily="18" charset="0"/>
                <a:ea typeface="新細明體" panose="02020500000000000000" pitchFamily="18" charset="-120"/>
              </a:defRPr>
            </a:lvl7pPr>
            <a:lvl8pPr marL="3429000" indent="-228600" defTabSz="457200" fontAlgn="base">
              <a:spcBef>
                <a:spcPct val="0"/>
              </a:spcBef>
              <a:spcAft>
                <a:spcPct val="0"/>
              </a:spcAft>
              <a:defRPr kumimoji="1">
                <a:solidFill>
                  <a:schemeClr val="tx1"/>
                </a:solidFill>
                <a:latin typeface="Constantia" panose="02030602050306030303" pitchFamily="18" charset="0"/>
                <a:ea typeface="新細明體" panose="02020500000000000000" pitchFamily="18" charset="-120"/>
              </a:defRPr>
            </a:lvl8pPr>
            <a:lvl9pPr marL="3886200" indent="-228600" defTabSz="457200" fontAlgn="base">
              <a:spcBef>
                <a:spcPct val="0"/>
              </a:spcBef>
              <a:spcAft>
                <a:spcPct val="0"/>
              </a:spcAft>
              <a:defRPr kumimoji="1">
                <a:solidFill>
                  <a:schemeClr val="tx1"/>
                </a:solidFill>
                <a:latin typeface="Constantia" panose="02030602050306030303" pitchFamily="18" charset="0"/>
                <a:ea typeface="新細明體" panose="02020500000000000000" pitchFamily="18" charset="-120"/>
              </a:defRPr>
            </a:lvl9pPr>
          </a:lstStyle>
          <a:p>
            <a:fld id="{024ACFED-CEC2-4F79-A27C-EDCE6E3F1ADE}" type="slidenum">
              <a:rPr kumimoji="0" lang="zh-TW" altLang="en-US">
                <a:latin typeface="Calibri" panose="020F0502020204030204" pitchFamily="34" charset="0"/>
              </a:rPr>
              <a:pPr/>
              <a:t>14</a:t>
            </a:fld>
            <a:endParaRPr kumimoji="0" lang="en-US" altLang="zh-TW">
              <a:latin typeface="Calibri" panose="020F0502020204030204" pitchFamily="34" charset="0"/>
            </a:endParaRPr>
          </a:p>
        </p:txBody>
      </p:sp>
    </p:spTree>
    <p:extLst>
      <p:ext uri="{BB962C8B-B14F-4D97-AF65-F5344CB8AC3E}">
        <p14:creationId xmlns:p14="http://schemas.microsoft.com/office/powerpoint/2010/main" val="42398646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投影片圖像版面配置區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46083"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onstantia" panose="02030602050306030303" pitchFamily="18" charset="0"/>
                <a:ea typeface="新細明體" panose="02020500000000000000" pitchFamily="18" charset="-120"/>
              </a:defRPr>
            </a:lvl1pPr>
            <a:lvl2pPr marL="742950" indent="-285750">
              <a:defRPr kumimoji="1">
                <a:solidFill>
                  <a:schemeClr val="tx1"/>
                </a:solidFill>
                <a:latin typeface="Constantia" panose="02030602050306030303" pitchFamily="18" charset="0"/>
                <a:ea typeface="新細明體" panose="02020500000000000000" pitchFamily="18" charset="-120"/>
              </a:defRPr>
            </a:lvl2pPr>
            <a:lvl3pPr marL="1143000" indent="-228600">
              <a:defRPr kumimoji="1">
                <a:solidFill>
                  <a:schemeClr val="tx1"/>
                </a:solidFill>
                <a:latin typeface="Constantia" panose="02030602050306030303" pitchFamily="18" charset="0"/>
                <a:ea typeface="新細明體" panose="02020500000000000000" pitchFamily="18" charset="-120"/>
              </a:defRPr>
            </a:lvl3pPr>
            <a:lvl4pPr marL="1600200" indent="-228600">
              <a:defRPr kumimoji="1">
                <a:solidFill>
                  <a:schemeClr val="tx1"/>
                </a:solidFill>
                <a:latin typeface="Constantia" panose="02030602050306030303" pitchFamily="18" charset="0"/>
                <a:ea typeface="新細明體" panose="02020500000000000000" pitchFamily="18" charset="-120"/>
              </a:defRPr>
            </a:lvl4pPr>
            <a:lvl5pPr marL="2057400" indent="-228600">
              <a:defRPr kumimoji="1">
                <a:solidFill>
                  <a:schemeClr val="tx1"/>
                </a:solidFill>
                <a:latin typeface="Constantia" panose="02030602050306030303" pitchFamily="18" charset="0"/>
                <a:ea typeface="新細明體" panose="02020500000000000000" pitchFamily="18" charset="-120"/>
              </a:defRPr>
            </a:lvl5pPr>
            <a:lvl6pPr marL="2514600" indent="-228600" defTabSz="457200" fontAlgn="base">
              <a:spcBef>
                <a:spcPct val="0"/>
              </a:spcBef>
              <a:spcAft>
                <a:spcPct val="0"/>
              </a:spcAft>
              <a:defRPr kumimoji="1">
                <a:solidFill>
                  <a:schemeClr val="tx1"/>
                </a:solidFill>
                <a:latin typeface="Constantia" panose="02030602050306030303" pitchFamily="18" charset="0"/>
                <a:ea typeface="新細明體" panose="02020500000000000000" pitchFamily="18" charset="-120"/>
              </a:defRPr>
            </a:lvl6pPr>
            <a:lvl7pPr marL="2971800" indent="-228600" defTabSz="457200" fontAlgn="base">
              <a:spcBef>
                <a:spcPct val="0"/>
              </a:spcBef>
              <a:spcAft>
                <a:spcPct val="0"/>
              </a:spcAft>
              <a:defRPr kumimoji="1">
                <a:solidFill>
                  <a:schemeClr val="tx1"/>
                </a:solidFill>
                <a:latin typeface="Constantia" panose="02030602050306030303" pitchFamily="18" charset="0"/>
                <a:ea typeface="新細明體" panose="02020500000000000000" pitchFamily="18" charset="-120"/>
              </a:defRPr>
            </a:lvl7pPr>
            <a:lvl8pPr marL="3429000" indent="-228600" defTabSz="457200" fontAlgn="base">
              <a:spcBef>
                <a:spcPct val="0"/>
              </a:spcBef>
              <a:spcAft>
                <a:spcPct val="0"/>
              </a:spcAft>
              <a:defRPr kumimoji="1">
                <a:solidFill>
                  <a:schemeClr val="tx1"/>
                </a:solidFill>
                <a:latin typeface="Constantia" panose="02030602050306030303" pitchFamily="18" charset="0"/>
                <a:ea typeface="新細明體" panose="02020500000000000000" pitchFamily="18" charset="-120"/>
              </a:defRPr>
            </a:lvl8pPr>
            <a:lvl9pPr marL="3886200" indent="-228600" defTabSz="457200" fontAlgn="base">
              <a:spcBef>
                <a:spcPct val="0"/>
              </a:spcBef>
              <a:spcAft>
                <a:spcPct val="0"/>
              </a:spcAft>
              <a:defRPr kumimoji="1">
                <a:solidFill>
                  <a:schemeClr val="tx1"/>
                </a:solidFill>
                <a:latin typeface="Constantia" panose="02030602050306030303" pitchFamily="18" charset="0"/>
                <a:ea typeface="新細明體" panose="02020500000000000000" pitchFamily="18" charset="-120"/>
              </a:defRPr>
            </a:lvl9pPr>
          </a:lstStyle>
          <a:p>
            <a:fld id="{1C276008-737A-489B-B196-C988B9824990}" type="slidenum">
              <a:rPr kumimoji="0" lang="zh-TW" altLang="en-US">
                <a:latin typeface="Calibri" panose="020F0502020204030204" pitchFamily="34" charset="0"/>
              </a:rPr>
              <a:pPr/>
              <a:t>15</a:t>
            </a:fld>
            <a:endParaRPr kumimoji="0" lang="en-US" altLang="zh-TW">
              <a:latin typeface="Calibri" panose="020F0502020204030204" pitchFamily="34" charset="0"/>
            </a:endParaRPr>
          </a:p>
        </p:txBody>
      </p:sp>
    </p:spTree>
    <p:extLst>
      <p:ext uri="{BB962C8B-B14F-4D97-AF65-F5344CB8AC3E}">
        <p14:creationId xmlns:p14="http://schemas.microsoft.com/office/powerpoint/2010/main" val="15487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投影片圖像版面配置區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19459"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onstantia" panose="02030602050306030303" pitchFamily="18" charset="0"/>
                <a:ea typeface="新細明體" panose="02020500000000000000" pitchFamily="18" charset="-120"/>
              </a:defRPr>
            </a:lvl1pPr>
            <a:lvl2pPr marL="742950" indent="-285750">
              <a:defRPr kumimoji="1">
                <a:solidFill>
                  <a:schemeClr val="tx1"/>
                </a:solidFill>
                <a:latin typeface="Constantia" panose="02030602050306030303" pitchFamily="18" charset="0"/>
                <a:ea typeface="新細明體" panose="02020500000000000000" pitchFamily="18" charset="-120"/>
              </a:defRPr>
            </a:lvl2pPr>
            <a:lvl3pPr marL="1143000" indent="-228600">
              <a:defRPr kumimoji="1">
                <a:solidFill>
                  <a:schemeClr val="tx1"/>
                </a:solidFill>
                <a:latin typeface="Constantia" panose="02030602050306030303" pitchFamily="18" charset="0"/>
                <a:ea typeface="新細明體" panose="02020500000000000000" pitchFamily="18" charset="-120"/>
              </a:defRPr>
            </a:lvl3pPr>
            <a:lvl4pPr marL="1600200" indent="-228600">
              <a:defRPr kumimoji="1">
                <a:solidFill>
                  <a:schemeClr val="tx1"/>
                </a:solidFill>
                <a:latin typeface="Constantia" panose="02030602050306030303" pitchFamily="18" charset="0"/>
                <a:ea typeface="新細明體" panose="02020500000000000000" pitchFamily="18" charset="-120"/>
              </a:defRPr>
            </a:lvl4pPr>
            <a:lvl5pPr marL="2057400" indent="-228600">
              <a:defRPr kumimoji="1">
                <a:solidFill>
                  <a:schemeClr val="tx1"/>
                </a:solidFill>
                <a:latin typeface="Constantia" panose="02030602050306030303" pitchFamily="18" charset="0"/>
                <a:ea typeface="新細明體" panose="02020500000000000000" pitchFamily="18" charset="-120"/>
              </a:defRPr>
            </a:lvl5pPr>
            <a:lvl6pPr marL="2514600" indent="-228600" defTabSz="457200" fontAlgn="base">
              <a:spcBef>
                <a:spcPct val="0"/>
              </a:spcBef>
              <a:spcAft>
                <a:spcPct val="0"/>
              </a:spcAft>
              <a:defRPr kumimoji="1">
                <a:solidFill>
                  <a:schemeClr val="tx1"/>
                </a:solidFill>
                <a:latin typeface="Constantia" panose="02030602050306030303" pitchFamily="18" charset="0"/>
                <a:ea typeface="新細明體" panose="02020500000000000000" pitchFamily="18" charset="-120"/>
              </a:defRPr>
            </a:lvl6pPr>
            <a:lvl7pPr marL="2971800" indent="-228600" defTabSz="457200" fontAlgn="base">
              <a:spcBef>
                <a:spcPct val="0"/>
              </a:spcBef>
              <a:spcAft>
                <a:spcPct val="0"/>
              </a:spcAft>
              <a:defRPr kumimoji="1">
                <a:solidFill>
                  <a:schemeClr val="tx1"/>
                </a:solidFill>
                <a:latin typeface="Constantia" panose="02030602050306030303" pitchFamily="18" charset="0"/>
                <a:ea typeface="新細明體" panose="02020500000000000000" pitchFamily="18" charset="-120"/>
              </a:defRPr>
            </a:lvl7pPr>
            <a:lvl8pPr marL="3429000" indent="-228600" defTabSz="457200" fontAlgn="base">
              <a:spcBef>
                <a:spcPct val="0"/>
              </a:spcBef>
              <a:spcAft>
                <a:spcPct val="0"/>
              </a:spcAft>
              <a:defRPr kumimoji="1">
                <a:solidFill>
                  <a:schemeClr val="tx1"/>
                </a:solidFill>
                <a:latin typeface="Constantia" panose="02030602050306030303" pitchFamily="18" charset="0"/>
                <a:ea typeface="新細明體" panose="02020500000000000000" pitchFamily="18" charset="-120"/>
              </a:defRPr>
            </a:lvl8pPr>
            <a:lvl9pPr marL="3886200" indent="-228600" defTabSz="457200" fontAlgn="base">
              <a:spcBef>
                <a:spcPct val="0"/>
              </a:spcBef>
              <a:spcAft>
                <a:spcPct val="0"/>
              </a:spcAft>
              <a:defRPr kumimoji="1">
                <a:solidFill>
                  <a:schemeClr val="tx1"/>
                </a:solidFill>
                <a:latin typeface="Constantia" panose="02030602050306030303" pitchFamily="18" charset="0"/>
                <a:ea typeface="新細明體" panose="02020500000000000000" pitchFamily="18" charset="-120"/>
              </a:defRPr>
            </a:lvl9pPr>
          </a:lstStyle>
          <a:p>
            <a:fld id="{643A0B18-774B-4EEF-9AFD-343723012780}" type="slidenum">
              <a:rPr kumimoji="0" lang="zh-TW" altLang="en-US">
                <a:latin typeface="Calibri" panose="020F0502020204030204" pitchFamily="34" charset="0"/>
              </a:rPr>
              <a:pPr/>
              <a:t>2</a:t>
            </a:fld>
            <a:endParaRPr kumimoji="0" lang="en-US" altLang="zh-TW">
              <a:latin typeface="Calibri" panose="020F0502020204030204" pitchFamily="34" charset="0"/>
            </a:endParaRPr>
          </a:p>
        </p:txBody>
      </p:sp>
    </p:spTree>
    <p:extLst>
      <p:ext uri="{BB962C8B-B14F-4D97-AF65-F5344CB8AC3E}">
        <p14:creationId xmlns:p14="http://schemas.microsoft.com/office/powerpoint/2010/main" val="919461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投影片圖像版面配置區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21507"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onstantia" panose="02030602050306030303" pitchFamily="18" charset="0"/>
                <a:ea typeface="新細明體" panose="02020500000000000000" pitchFamily="18" charset="-120"/>
              </a:defRPr>
            </a:lvl1pPr>
            <a:lvl2pPr marL="742950" indent="-285750">
              <a:defRPr kumimoji="1">
                <a:solidFill>
                  <a:schemeClr val="tx1"/>
                </a:solidFill>
                <a:latin typeface="Constantia" panose="02030602050306030303" pitchFamily="18" charset="0"/>
                <a:ea typeface="新細明體" panose="02020500000000000000" pitchFamily="18" charset="-120"/>
              </a:defRPr>
            </a:lvl2pPr>
            <a:lvl3pPr marL="1143000" indent="-228600">
              <a:defRPr kumimoji="1">
                <a:solidFill>
                  <a:schemeClr val="tx1"/>
                </a:solidFill>
                <a:latin typeface="Constantia" panose="02030602050306030303" pitchFamily="18" charset="0"/>
                <a:ea typeface="新細明體" panose="02020500000000000000" pitchFamily="18" charset="-120"/>
              </a:defRPr>
            </a:lvl3pPr>
            <a:lvl4pPr marL="1600200" indent="-228600">
              <a:defRPr kumimoji="1">
                <a:solidFill>
                  <a:schemeClr val="tx1"/>
                </a:solidFill>
                <a:latin typeface="Constantia" panose="02030602050306030303" pitchFamily="18" charset="0"/>
                <a:ea typeface="新細明體" panose="02020500000000000000" pitchFamily="18" charset="-120"/>
              </a:defRPr>
            </a:lvl4pPr>
            <a:lvl5pPr marL="2057400" indent="-228600">
              <a:defRPr kumimoji="1">
                <a:solidFill>
                  <a:schemeClr val="tx1"/>
                </a:solidFill>
                <a:latin typeface="Constantia" panose="02030602050306030303" pitchFamily="18" charset="0"/>
                <a:ea typeface="新細明體" panose="02020500000000000000" pitchFamily="18" charset="-120"/>
              </a:defRPr>
            </a:lvl5pPr>
            <a:lvl6pPr marL="2514600" indent="-228600" defTabSz="457200" fontAlgn="base">
              <a:spcBef>
                <a:spcPct val="0"/>
              </a:spcBef>
              <a:spcAft>
                <a:spcPct val="0"/>
              </a:spcAft>
              <a:defRPr kumimoji="1">
                <a:solidFill>
                  <a:schemeClr val="tx1"/>
                </a:solidFill>
                <a:latin typeface="Constantia" panose="02030602050306030303" pitchFamily="18" charset="0"/>
                <a:ea typeface="新細明體" panose="02020500000000000000" pitchFamily="18" charset="-120"/>
              </a:defRPr>
            </a:lvl6pPr>
            <a:lvl7pPr marL="2971800" indent="-228600" defTabSz="457200" fontAlgn="base">
              <a:spcBef>
                <a:spcPct val="0"/>
              </a:spcBef>
              <a:spcAft>
                <a:spcPct val="0"/>
              </a:spcAft>
              <a:defRPr kumimoji="1">
                <a:solidFill>
                  <a:schemeClr val="tx1"/>
                </a:solidFill>
                <a:latin typeface="Constantia" panose="02030602050306030303" pitchFamily="18" charset="0"/>
                <a:ea typeface="新細明體" panose="02020500000000000000" pitchFamily="18" charset="-120"/>
              </a:defRPr>
            </a:lvl7pPr>
            <a:lvl8pPr marL="3429000" indent="-228600" defTabSz="457200" fontAlgn="base">
              <a:spcBef>
                <a:spcPct val="0"/>
              </a:spcBef>
              <a:spcAft>
                <a:spcPct val="0"/>
              </a:spcAft>
              <a:defRPr kumimoji="1">
                <a:solidFill>
                  <a:schemeClr val="tx1"/>
                </a:solidFill>
                <a:latin typeface="Constantia" panose="02030602050306030303" pitchFamily="18" charset="0"/>
                <a:ea typeface="新細明體" panose="02020500000000000000" pitchFamily="18" charset="-120"/>
              </a:defRPr>
            </a:lvl8pPr>
            <a:lvl9pPr marL="3886200" indent="-228600" defTabSz="457200" fontAlgn="base">
              <a:spcBef>
                <a:spcPct val="0"/>
              </a:spcBef>
              <a:spcAft>
                <a:spcPct val="0"/>
              </a:spcAft>
              <a:defRPr kumimoji="1">
                <a:solidFill>
                  <a:schemeClr val="tx1"/>
                </a:solidFill>
                <a:latin typeface="Constantia" panose="02030602050306030303" pitchFamily="18" charset="0"/>
                <a:ea typeface="新細明體" panose="02020500000000000000" pitchFamily="18" charset="-120"/>
              </a:defRPr>
            </a:lvl9pPr>
          </a:lstStyle>
          <a:p>
            <a:fld id="{CFA16552-BD89-4D9B-948E-25394669C230}" type="slidenum">
              <a:rPr kumimoji="0" lang="zh-TW" altLang="en-US">
                <a:latin typeface="Calibri" panose="020F0502020204030204" pitchFamily="34" charset="0"/>
              </a:rPr>
              <a:pPr/>
              <a:t>3</a:t>
            </a:fld>
            <a:endParaRPr kumimoji="0" lang="en-US" altLang="zh-TW">
              <a:latin typeface="Calibri" panose="020F0502020204030204" pitchFamily="34" charset="0"/>
            </a:endParaRPr>
          </a:p>
        </p:txBody>
      </p:sp>
    </p:spTree>
    <p:extLst>
      <p:ext uri="{BB962C8B-B14F-4D97-AF65-F5344CB8AC3E}">
        <p14:creationId xmlns:p14="http://schemas.microsoft.com/office/powerpoint/2010/main" val="1080446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投影片圖像版面配置區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23555"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onstantia" panose="02030602050306030303" pitchFamily="18" charset="0"/>
                <a:ea typeface="新細明體" panose="02020500000000000000" pitchFamily="18" charset="-120"/>
              </a:defRPr>
            </a:lvl1pPr>
            <a:lvl2pPr marL="742950" indent="-285750">
              <a:defRPr kumimoji="1">
                <a:solidFill>
                  <a:schemeClr val="tx1"/>
                </a:solidFill>
                <a:latin typeface="Constantia" panose="02030602050306030303" pitchFamily="18" charset="0"/>
                <a:ea typeface="新細明體" panose="02020500000000000000" pitchFamily="18" charset="-120"/>
              </a:defRPr>
            </a:lvl2pPr>
            <a:lvl3pPr marL="1143000" indent="-228600">
              <a:defRPr kumimoji="1">
                <a:solidFill>
                  <a:schemeClr val="tx1"/>
                </a:solidFill>
                <a:latin typeface="Constantia" panose="02030602050306030303" pitchFamily="18" charset="0"/>
                <a:ea typeface="新細明體" panose="02020500000000000000" pitchFamily="18" charset="-120"/>
              </a:defRPr>
            </a:lvl3pPr>
            <a:lvl4pPr marL="1600200" indent="-228600">
              <a:defRPr kumimoji="1">
                <a:solidFill>
                  <a:schemeClr val="tx1"/>
                </a:solidFill>
                <a:latin typeface="Constantia" panose="02030602050306030303" pitchFamily="18" charset="0"/>
                <a:ea typeface="新細明體" panose="02020500000000000000" pitchFamily="18" charset="-120"/>
              </a:defRPr>
            </a:lvl4pPr>
            <a:lvl5pPr marL="2057400" indent="-228600">
              <a:defRPr kumimoji="1">
                <a:solidFill>
                  <a:schemeClr val="tx1"/>
                </a:solidFill>
                <a:latin typeface="Constantia" panose="02030602050306030303" pitchFamily="18" charset="0"/>
                <a:ea typeface="新細明體" panose="02020500000000000000" pitchFamily="18" charset="-120"/>
              </a:defRPr>
            </a:lvl5pPr>
            <a:lvl6pPr marL="2514600" indent="-228600" defTabSz="457200" fontAlgn="base">
              <a:spcBef>
                <a:spcPct val="0"/>
              </a:spcBef>
              <a:spcAft>
                <a:spcPct val="0"/>
              </a:spcAft>
              <a:defRPr kumimoji="1">
                <a:solidFill>
                  <a:schemeClr val="tx1"/>
                </a:solidFill>
                <a:latin typeface="Constantia" panose="02030602050306030303" pitchFamily="18" charset="0"/>
                <a:ea typeface="新細明體" panose="02020500000000000000" pitchFamily="18" charset="-120"/>
              </a:defRPr>
            </a:lvl6pPr>
            <a:lvl7pPr marL="2971800" indent="-228600" defTabSz="457200" fontAlgn="base">
              <a:spcBef>
                <a:spcPct val="0"/>
              </a:spcBef>
              <a:spcAft>
                <a:spcPct val="0"/>
              </a:spcAft>
              <a:defRPr kumimoji="1">
                <a:solidFill>
                  <a:schemeClr val="tx1"/>
                </a:solidFill>
                <a:latin typeface="Constantia" panose="02030602050306030303" pitchFamily="18" charset="0"/>
                <a:ea typeface="新細明體" panose="02020500000000000000" pitchFamily="18" charset="-120"/>
              </a:defRPr>
            </a:lvl7pPr>
            <a:lvl8pPr marL="3429000" indent="-228600" defTabSz="457200" fontAlgn="base">
              <a:spcBef>
                <a:spcPct val="0"/>
              </a:spcBef>
              <a:spcAft>
                <a:spcPct val="0"/>
              </a:spcAft>
              <a:defRPr kumimoji="1">
                <a:solidFill>
                  <a:schemeClr val="tx1"/>
                </a:solidFill>
                <a:latin typeface="Constantia" panose="02030602050306030303" pitchFamily="18" charset="0"/>
                <a:ea typeface="新細明體" panose="02020500000000000000" pitchFamily="18" charset="-120"/>
              </a:defRPr>
            </a:lvl8pPr>
            <a:lvl9pPr marL="3886200" indent="-228600" defTabSz="457200" fontAlgn="base">
              <a:spcBef>
                <a:spcPct val="0"/>
              </a:spcBef>
              <a:spcAft>
                <a:spcPct val="0"/>
              </a:spcAft>
              <a:defRPr kumimoji="1">
                <a:solidFill>
                  <a:schemeClr val="tx1"/>
                </a:solidFill>
                <a:latin typeface="Constantia" panose="02030602050306030303" pitchFamily="18" charset="0"/>
                <a:ea typeface="新細明體" panose="02020500000000000000" pitchFamily="18" charset="-120"/>
              </a:defRPr>
            </a:lvl9pPr>
          </a:lstStyle>
          <a:p>
            <a:fld id="{FBBD6B88-9A86-4EF1-8EF0-BF4E6C4C88A2}" type="slidenum">
              <a:rPr kumimoji="0" lang="zh-TW" altLang="en-US">
                <a:latin typeface="Calibri" panose="020F0502020204030204" pitchFamily="34" charset="0"/>
              </a:rPr>
              <a:pPr/>
              <a:t>4</a:t>
            </a:fld>
            <a:endParaRPr kumimoji="0" lang="en-US" altLang="zh-TW">
              <a:latin typeface="Calibri" panose="020F0502020204030204" pitchFamily="34" charset="0"/>
            </a:endParaRPr>
          </a:p>
        </p:txBody>
      </p:sp>
    </p:spTree>
    <p:extLst>
      <p:ext uri="{BB962C8B-B14F-4D97-AF65-F5344CB8AC3E}">
        <p14:creationId xmlns:p14="http://schemas.microsoft.com/office/powerpoint/2010/main" val="2241073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投影片圖像版面配置區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25603"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onstantia" panose="02030602050306030303" pitchFamily="18" charset="0"/>
                <a:ea typeface="新細明體" panose="02020500000000000000" pitchFamily="18" charset="-120"/>
              </a:defRPr>
            </a:lvl1pPr>
            <a:lvl2pPr marL="742950" indent="-285750">
              <a:defRPr kumimoji="1">
                <a:solidFill>
                  <a:schemeClr val="tx1"/>
                </a:solidFill>
                <a:latin typeface="Constantia" panose="02030602050306030303" pitchFamily="18" charset="0"/>
                <a:ea typeface="新細明體" panose="02020500000000000000" pitchFamily="18" charset="-120"/>
              </a:defRPr>
            </a:lvl2pPr>
            <a:lvl3pPr marL="1143000" indent="-228600">
              <a:defRPr kumimoji="1">
                <a:solidFill>
                  <a:schemeClr val="tx1"/>
                </a:solidFill>
                <a:latin typeface="Constantia" panose="02030602050306030303" pitchFamily="18" charset="0"/>
                <a:ea typeface="新細明體" panose="02020500000000000000" pitchFamily="18" charset="-120"/>
              </a:defRPr>
            </a:lvl3pPr>
            <a:lvl4pPr marL="1600200" indent="-228600">
              <a:defRPr kumimoji="1">
                <a:solidFill>
                  <a:schemeClr val="tx1"/>
                </a:solidFill>
                <a:latin typeface="Constantia" panose="02030602050306030303" pitchFamily="18" charset="0"/>
                <a:ea typeface="新細明體" panose="02020500000000000000" pitchFamily="18" charset="-120"/>
              </a:defRPr>
            </a:lvl4pPr>
            <a:lvl5pPr marL="2057400" indent="-228600">
              <a:defRPr kumimoji="1">
                <a:solidFill>
                  <a:schemeClr val="tx1"/>
                </a:solidFill>
                <a:latin typeface="Constantia" panose="02030602050306030303" pitchFamily="18" charset="0"/>
                <a:ea typeface="新細明體" panose="02020500000000000000" pitchFamily="18" charset="-120"/>
              </a:defRPr>
            </a:lvl5pPr>
            <a:lvl6pPr marL="2514600" indent="-228600" defTabSz="457200" fontAlgn="base">
              <a:spcBef>
                <a:spcPct val="0"/>
              </a:spcBef>
              <a:spcAft>
                <a:spcPct val="0"/>
              </a:spcAft>
              <a:defRPr kumimoji="1">
                <a:solidFill>
                  <a:schemeClr val="tx1"/>
                </a:solidFill>
                <a:latin typeface="Constantia" panose="02030602050306030303" pitchFamily="18" charset="0"/>
                <a:ea typeface="新細明體" panose="02020500000000000000" pitchFamily="18" charset="-120"/>
              </a:defRPr>
            </a:lvl6pPr>
            <a:lvl7pPr marL="2971800" indent="-228600" defTabSz="457200" fontAlgn="base">
              <a:spcBef>
                <a:spcPct val="0"/>
              </a:spcBef>
              <a:spcAft>
                <a:spcPct val="0"/>
              </a:spcAft>
              <a:defRPr kumimoji="1">
                <a:solidFill>
                  <a:schemeClr val="tx1"/>
                </a:solidFill>
                <a:latin typeface="Constantia" panose="02030602050306030303" pitchFamily="18" charset="0"/>
                <a:ea typeface="新細明體" panose="02020500000000000000" pitchFamily="18" charset="-120"/>
              </a:defRPr>
            </a:lvl7pPr>
            <a:lvl8pPr marL="3429000" indent="-228600" defTabSz="457200" fontAlgn="base">
              <a:spcBef>
                <a:spcPct val="0"/>
              </a:spcBef>
              <a:spcAft>
                <a:spcPct val="0"/>
              </a:spcAft>
              <a:defRPr kumimoji="1">
                <a:solidFill>
                  <a:schemeClr val="tx1"/>
                </a:solidFill>
                <a:latin typeface="Constantia" panose="02030602050306030303" pitchFamily="18" charset="0"/>
                <a:ea typeface="新細明體" panose="02020500000000000000" pitchFamily="18" charset="-120"/>
              </a:defRPr>
            </a:lvl8pPr>
            <a:lvl9pPr marL="3886200" indent="-228600" defTabSz="457200" fontAlgn="base">
              <a:spcBef>
                <a:spcPct val="0"/>
              </a:spcBef>
              <a:spcAft>
                <a:spcPct val="0"/>
              </a:spcAft>
              <a:defRPr kumimoji="1">
                <a:solidFill>
                  <a:schemeClr val="tx1"/>
                </a:solidFill>
                <a:latin typeface="Constantia" panose="02030602050306030303" pitchFamily="18" charset="0"/>
                <a:ea typeface="新細明體" panose="02020500000000000000" pitchFamily="18" charset="-120"/>
              </a:defRPr>
            </a:lvl9pPr>
          </a:lstStyle>
          <a:p>
            <a:fld id="{F2E48AD9-85EF-4320-BF82-5F943C8F8DC9}" type="slidenum">
              <a:rPr kumimoji="0" lang="zh-TW" altLang="en-US">
                <a:latin typeface="Calibri" panose="020F0502020204030204" pitchFamily="34" charset="0"/>
              </a:rPr>
              <a:pPr/>
              <a:t>5</a:t>
            </a:fld>
            <a:endParaRPr kumimoji="0" lang="en-US" altLang="zh-TW">
              <a:latin typeface="Calibri" panose="020F0502020204030204" pitchFamily="34" charset="0"/>
            </a:endParaRPr>
          </a:p>
        </p:txBody>
      </p:sp>
    </p:spTree>
    <p:extLst>
      <p:ext uri="{BB962C8B-B14F-4D97-AF65-F5344CB8AC3E}">
        <p14:creationId xmlns:p14="http://schemas.microsoft.com/office/powerpoint/2010/main" val="1799170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投影片圖像版面配置區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27651"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onstantia" panose="02030602050306030303" pitchFamily="18" charset="0"/>
                <a:ea typeface="新細明體" panose="02020500000000000000" pitchFamily="18" charset="-120"/>
              </a:defRPr>
            </a:lvl1pPr>
            <a:lvl2pPr marL="742950" indent="-285750">
              <a:defRPr kumimoji="1">
                <a:solidFill>
                  <a:schemeClr val="tx1"/>
                </a:solidFill>
                <a:latin typeface="Constantia" panose="02030602050306030303" pitchFamily="18" charset="0"/>
                <a:ea typeface="新細明體" panose="02020500000000000000" pitchFamily="18" charset="-120"/>
              </a:defRPr>
            </a:lvl2pPr>
            <a:lvl3pPr marL="1143000" indent="-228600">
              <a:defRPr kumimoji="1">
                <a:solidFill>
                  <a:schemeClr val="tx1"/>
                </a:solidFill>
                <a:latin typeface="Constantia" panose="02030602050306030303" pitchFamily="18" charset="0"/>
                <a:ea typeface="新細明體" panose="02020500000000000000" pitchFamily="18" charset="-120"/>
              </a:defRPr>
            </a:lvl3pPr>
            <a:lvl4pPr marL="1600200" indent="-228600">
              <a:defRPr kumimoji="1">
                <a:solidFill>
                  <a:schemeClr val="tx1"/>
                </a:solidFill>
                <a:latin typeface="Constantia" panose="02030602050306030303" pitchFamily="18" charset="0"/>
                <a:ea typeface="新細明體" panose="02020500000000000000" pitchFamily="18" charset="-120"/>
              </a:defRPr>
            </a:lvl4pPr>
            <a:lvl5pPr marL="2057400" indent="-228600">
              <a:defRPr kumimoji="1">
                <a:solidFill>
                  <a:schemeClr val="tx1"/>
                </a:solidFill>
                <a:latin typeface="Constantia" panose="02030602050306030303" pitchFamily="18" charset="0"/>
                <a:ea typeface="新細明體" panose="02020500000000000000" pitchFamily="18" charset="-120"/>
              </a:defRPr>
            </a:lvl5pPr>
            <a:lvl6pPr marL="2514600" indent="-228600" defTabSz="457200" fontAlgn="base">
              <a:spcBef>
                <a:spcPct val="0"/>
              </a:spcBef>
              <a:spcAft>
                <a:spcPct val="0"/>
              </a:spcAft>
              <a:defRPr kumimoji="1">
                <a:solidFill>
                  <a:schemeClr val="tx1"/>
                </a:solidFill>
                <a:latin typeface="Constantia" panose="02030602050306030303" pitchFamily="18" charset="0"/>
                <a:ea typeface="新細明體" panose="02020500000000000000" pitchFamily="18" charset="-120"/>
              </a:defRPr>
            </a:lvl6pPr>
            <a:lvl7pPr marL="2971800" indent="-228600" defTabSz="457200" fontAlgn="base">
              <a:spcBef>
                <a:spcPct val="0"/>
              </a:spcBef>
              <a:spcAft>
                <a:spcPct val="0"/>
              </a:spcAft>
              <a:defRPr kumimoji="1">
                <a:solidFill>
                  <a:schemeClr val="tx1"/>
                </a:solidFill>
                <a:latin typeface="Constantia" panose="02030602050306030303" pitchFamily="18" charset="0"/>
                <a:ea typeface="新細明體" panose="02020500000000000000" pitchFamily="18" charset="-120"/>
              </a:defRPr>
            </a:lvl7pPr>
            <a:lvl8pPr marL="3429000" indent="-228600" defTabSz="457200" fontAlgn="base">
              <a:spcBef>
                <a:spcPct val="0"/>
              </a:spcBef>
              <a:spcAft>
                <a:spcPct val="0"/>
              </a:spcAft>
              <a:defRPr kumimoji="1">
                <a:solidFill>
                  <a:schemeClr val="tx1"/>
                </a:solidFill>
                <a:latin typeface="Constantia" panose="02030602050306030303" pitchFamily="18" charset="0"/>
                <a:ea typeface="新細明體" panose="02020500000000000000" pitchFamily="18" charset="-120"/>
              </a:defRPr>
            </a:lvl8pPr>
            <a:lvl9pPr marL="3886200" indent="-228600" defTabSz="457200" fontAlgn="base">
              <a:spcBef>
                <a:spcPct val="0"/>
              </a:spcBef>
              <a:spcAft>
                <a:spcPct val="0"/>
              </a:spcAft>
              <a:defRPr kumimoji="1">
                <a:solidFill>
                  <a:schemeClr val="tx1"/>
                </a:solidFill>
                <a:latin typeface="Constantia" panose="02030602050306030303" pitchFamily="18" charset="0"/>
                <a:ea typeface="新細明體" panose="02020500000000000000" pitchFamily="18" charset="-120"/>
              </a:defRPr>
            </a:lvl9pPr>
          </a:lstStyle>
          <a:p>
            <a:fld id="{A5E202F2-17A3-411A-A8F9-C5D3C70B9792}" type="slidenum">
              <a:rPr kumimoji="0" lang="zh-TW" altLang="en-US">
                <a:latin typeface="Calibri" panose="020F0502020204030204" pitchFamily="34" charset="0"/>
              </a:rPr>
              <a:pPr/>
              <a:t>6</a:t>
            </a:fld>
            <a:endParaRPr kumimoji="0" lang="en-US" altLang="zh-TW">
              <a:latin typeface="Calibri" panose="020F0502020204030204" pitchFamily="34" charset="0"/>
            </a:endParaRPr>
          </a:p>
        </p:txBody>
      </p:sp>
    </p:spTree>
    <p:extLst>
      <p:ext uri="{BB962C8B-B14F-4D97-AF65-F5344CB8AC3E}">
        <p14:creationId xmlns:p14="http://schemas.microsoft.com/office/powerpoint/2010/main" val="604568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投影片圖像版面配置區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29699"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onstantia" panose="02030602050306030303" pitchFamily="18" charset="0"/>
                <a:ea typeface="新細明體" panose="02020500000000000000" pitchFamily="18" charset="-120"/>
              </a:defRPr>
            </a:lvl1pPr>
            <a:lvl2pPr marL="742950" indent="-285750">
              <a:defRPr kumimoji="1">
                <a:solidFill>
                  <a:schemeClr val="tx1"/>
                </a:solidFill>
                <a:latin typeface="Constantia" panose="02030602050306030303" pitchFamily="18" charset="0"/>
                <a:ea typeface="新細明體" panose="02020500000000000000" pitchFamily="18" charset="-120"/>
              </a:defRPr>
            </a:lvl2pPr>
            <a:lvl3pPr marL="1143000" indent="-228600">
              <a:defRPr kumimoji="1">
                <a:solidFill>
                  <a:schemeClr val="tx1"/>
                </a:solidFill>
                <a:latin typeface="Constantia" panose="02030602050306030303" pitchFamily="18" charset="0"/>
                <a:ea typeface="新細明體" panose="02020500000000000000" pitchFamily="18" charset="-120"/>
              </a:defRPr>
            </a:lvl3pPr>
            <a:lvl4pPr marL="1600200" indent="-228600">
              <a:defRPr kumimoji="1">
                <a:solidFill>
                  <a:schemeClr val="tx1"/>
                </a:solidFill>
                <a:latin typeface="Constantia" panose="02030602050306030303" pitchFamily="18" charset="0"/>
                <a:ea typeface="新細明體" panose="02020500000000000000" pitchFamily="18" charset="-120"/>
              </a:defRPr>
            </a:lvl4pPr>
            <a:lvl5pPr marL="2057400" indent="-228600">
              <a:defRPr kumimoji="1">
                <a:solidFill>
                  <a:schemeClr val="tx1"/>
                </a:solidFill>
                <a:latin typeface="Constantia" panose="02030602050306030303" pitchFamily="18" charset="0"/>
                <a:ea typeface="新細明體" panose="02020500000000000000" pitchFamily="18" charset="-120"/>
              </a:defRPr>
            </a:lvl5pPr>
            <a:lvl6pPr marL="2514600" indent="-228600" defTabSz="457200" fontAlgn="base">
              <a:spcBef>
                <a:spcPct val="0"/>
              </a:spcBef>
              <a:spcAft>
                <a:spcPct val="0"/>
              </a:spcAft>
              <a:defRPr kumimoji="1">
                <a:solidFill>
                  <a:schemeClr val="tx1"/>
                </a:solidFill>
                <a:latin typeface="Constantia" panose="02030602050306030303" pitchFamily="18" charset="0"/>
                <a:ea typeface="新細明體" panose="02020500000000000000" pitchFamily="18" charset="-120"/>
              </a:defRPr>
            </a:lvl6pPr>
            <a:lvl7pPr marL="2971800" indent="-228600" defTabSz="457200" fontAlgn="base">
              <a:spcBef>
                <a:spcPct val="0"/>
              </a:spcBef>
              <a:spcAft>
                <a:spcPct val="0"/>
              </a:spcAft>
              <a:defRPr kumimoji="1">
                <a:solidFill>
                  <a:schemeClr val="tx1"/>
                </a:solidFill>
                <a:latin typeface="Constantia" panose="02030602050306030303" pitchFamily="18" charset="0"/>
                <a:ea typeface="新細明體" panose="02020500000000000000" pitchFamily="18" charset="-120"/>
              </a:defRPr>
            </a:lvl7pPr>
            <a:lvl8pPr marL="3429000" indent="-228600" defTabSz="457200" fontAlgn="base">
              <a:spcBef>
                <a:spcPct val="0"/>
              </a:spcBef>
              <a:spcAft>
                <a:spcPct val="0"/>
              </a:spcAft>
              <a:defRPr kumimoji="1">
                <a:solidFill>
                  <a:schemeClr val="tx1"/>
                </a:solidFill>
                <a:latin typeface="Constantia" panose="02030602050306030303" pitchFamily="18" charset="0"/>
                <a:ea typeface="新細明體" panose="02020500000000000000" pitchFamily="18" charset="-120"/>
              </a:defRPr>
            </a:lvl8pPr>
            <a:lvl9pPr marL="3886200" indent="-228600" defTabSz="457200" fontAlgn="base">
              <a:spcBef>
                <a:spcPct val="0"/>
              </a:spcBef>
              <a:spcAft>
                <a:spcPct val="0"/>
              </a:spcAft>
              <a:defRPr kumimoji="1">
                <a:solidFill>
                  <a:schemeClr val="tx1"/>
                </a:solidFill>
                <a:latin typeface="Constantia" panose="02030602050306030303" pitchFamily="18" charset="0"/>
                <a:ea typeface="新細明體" panose="02020500000000000000" pitchFamily="18" charset="-120"/>
              </a:defRPr>
            </a:lvl9pPr>
          </a:lstStyle>
          <a:p>
            <a:fld id="{B85BE7DA-11A5-4749-9E06-E9B94CE1D7C1}" type="slidenum">
              <a:rPr kumimoji="0" lang="zh-TW" altLang="en-US">
                <a:latin typeface="Calibri" panose="020F0502020204030204" pitchFamily="34" charset="0"/>
              </a:rPr>
              <a:pPr/>
              <a:t>7</a:t>
            </a:fld>
            <a:endParaRPr kumimoji="0" lang="en-US" altLang="zh-TW">
              <a:latin typeface="Calibri" panose="020F0502020204030204" pitchFamily="34" charset="0"/>
            </a:endParaRPr>
          </a:p>
        </p:txBody>
      </p:sp>
    </p:spTree>
    <p:extLst>
      <p:ext uri="{BB962C8B-B14F-4D97-AF65-F5344CB8AC3E}">
        <p14:creationId xmlns:p14="http://schemas.microsoft.com/office/powerpoint/2010/main" val="2342666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投影片圖像版面配置區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31747"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onstantia" panose="02030602050306030303" pitchFamily="18" charset="0"/>
                <a:ea typeface="新細明體" panose="02020500000000000000" pitchFamily="18" charset="-120"/>
              </a:defRPr>
            </a:lvl1pPr>
            <a:lvl2pPr marL="742950" indent="-285750">
              <a:defRPr kumimoji="1">
                <a:solidFill>
                  <a:schemeClr val="tx1"/>
                </a:solidFill>
                <a:latin typeface="Constantia" panose="02030602050306030303" pitchFamily="18" charset="0"/>
                <a:ea typeface="新細明體" panose="02020500000000000000" pitchFamily="18" charset="-120"/>
              </a:defRPr>
            </a:lvl2pPr>
            <a:lvl3pPr marL="1143000" indent="-228600">
              <a:defRPr kumimoji="1">
                <a:solidFill>
                  <a:schemeClr val="tx1"/>
                </a:solidFill>
                <a:latin typeface="Constantia" panose="02030602050306030303" pitchFamily="18" charset="0"/>
                <a:ea typeface="新細明體" panose="02020500000000000000" pitchFamily="18" charset="-120"/>
              </a:defRPr>
            </a:lvl3pPr>
            <a:lvl4pPr marL="1600200" indent="-228600">
              <a:defRPr kumimoji="1">
                <a:solidFill>
                  <a:schemeClr val="tx1"/>
                </a:solidFill>
                <a:latin typeface="Constantia" panose="02030602050306030303" pitchFamily="18" charset="0"/>
                <a:ea typeface="新細明體" panose="02020500000000000000" pitchFamily="18" charset="-120"/>
              </a:defRPr>
            </a:lvl4pPr>
            <a:lvl5pPr marL="2057400" indent="-228600">
              <a:defRPr kumimoji="1">
                <a:solidFill>
                  <a:schemeClr val="tx1"/>
                </a:solidFill>
                <a:latin typeface="Constantia" panose="02030602050306030303" pitchFamily="18" charset="0"/>
                <a:ea typeface="新細明體" panose="02020500000000000000" pitchFamily="18" charset="-120"/>
              </a:defRPr>
            </a:lvl5pPr>
            <a:lvl6pPr marL="2514600" indent="-228600" defTabSz="457200" fontAlgn="base">
              <a:spcBef>
                <a:spcPct val="0"/>
              </a:spcBef>
              <a:spcAft>
                <a:spcPct val="0"/>
              </a:spcAft>
              <a:defRPr kumimoji="1">
                <a:solidFill>
                  <a:schemeClr val="tx1"/>
                </a:solidFill>
                <a:latin typeface="Constantia" panose="02030602050306030303" pitchFamily="18" charset="0"/>
                <a:ea typeface="新細明體" panose="02020500000000000000" pitchFamily="18" charset="-120"/>
              </a:defRPr>
            </a:lvl6pPr>
            <a:lvl7pPr marL="2971800" indent="-228600" defTabSz="457200" fontAlgn="base">
              <a:spcBef>
                <a:spcPct val="0"/>
              </a:spcBef>
              <a:spcAft>
                <a:spcPct val="0"/>
              </a:spcAft>
              <a:defRPr kumimoji="1">
                <a:solidFill>
                  <a:schemeClr val="tx1"/>
                </a:solidFill>
                <a:latin typeface="Constantia" panose="02030602050306030303" pitchFamily="18" charset="0"/>
                <a:ea typeface="新細明體" panose="02020500000000000000" pitchFamily="18" charset="-120"/>
              </a:defRPr>
            </a:lvl7pPr>
            <a:lvl8pPr marL="3429000" indent="-228600" defTabSz="457200" fontAlgn="base">
              <a:spcBef>
                <a:spcPct val="0"/>
              </a:spcBef>
              <a:spcAft>
                <a:spcPct val="0"/>
              </a:spcAft>
              <a:defRPr kumimoji="1">
                <a:solidFill>
                  <a:schemeClr val="tx1"/>
                </a:solidFill>
                <a:latin typeface="Constantia" panose="02030602050306030303" pitchFamily="18" charset="0"/>
                <a:ea typeface="新細明體" panose="02020500000000000000" pitchFamily="18" charset="-120"/>
              </a:defRPr>
            </a:lvl8pPr>
            <a:lvl9pPr marL="3886200" indent="-228600" defTabSz="457200" fontAlgn="base">
              <a:spcBef>
                <a:spcPct val="0"/>
              </a:spcBef>
              <a:spcAft>
                <a:spcPct val="0"/>
              </a:spcAft>
              <a:defRPr kumimoji="1">
                <a:solidFill>
                  <a:schemeClr val="tx1"/>
                </a:solidFill>
                <a:latin typeface="Constantia" panose="02030602050306030303" pitchFamily="18" charset="0"/>
                <a:ea typeface="新細明體" panose="02020500000000000000" pitchFamily="18" charset="-120"/>
              </a:defRPr>
            </a:lvl9pPr>
          </a:lstStyle>
          <a:p>
            <a:fld id="{E0C8D6C0-8750-4AF3-A3C0-EEAC8F4CD322}" type="slidenum">
              <a:rPr kumimoji="0" lang="zh-TW" altLang="en-US">
                <a:latin typeface="Calibri" panose="020F0502020204030204" pitchFamily="34" charset="0"/>
              </a:rPr>
              <a:pPr/>
              <a:t>8</a:t>
            </a:fld>
            <a:endParaRPr kumimoji="0" lang="en-US" altLang="zh-TW">
              <a:latin typeface="Calibri" panose="020F0502020204030204" pitchFamily="34" charset="0"/>
            </a:endParaRPr>
          </a:p>
        </p:txBody>
      </p:sp>
    </p:spTree>
    <p:extLst>
      <p:ext uri="{BB962C8B-B14F-4D97-AF65-F5344CB8AC3E}">
        <p14:creationId xmlns:p14="http://schemas.microsoft.com/office/powerpoint/2010/main" val="1727142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投影片圖像版面配置區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33795"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onstantia" panose="02030602050306030303" pitchFamily="18" charset="0"/>
                <a:ea typeface="新細明體" panose="02020500000000000000" pitchFamily="18" charset="-120"/>
              </a:defRPr>
            </a:lvl1pPr>
            <a:lvl2pPr marL="742950" indent="-285750">
              <a:defRPr kumimoji="1">
                <a:solidFill>
                  <a:schemeClr val="tx1"/>
                </a:solidFill>
                <a:latin typeface="Constantia" panose="02030602050306030303" pitchFamily="18" charset="0"/>
                <a:ea typeface="新細明體" panose="02020500000000000000" pitchFamily="18" charset="-120"/>
              </a:defRPr>
            </a:lvl2pPr>
            <a:lvl3pPr marL="1143000" indent="-228600">
              <a:defRPr kumimoji="1">
                <a:solidFill>
                  <a:schemeClr val="tx1"/>
                </a:solidFill>
                <a:latin typeface="Constantia" panose="02030602050306030303" pitchFamily="18" charset="0"/>
                <a:ea typeface="新細明體" panose="02020500000000000000" pitchFamily="18" charset="-120"/>
              </a:defRPr>
            </a:lvl3pPr>
            <a:lvl4pPr marL="1600200" indent="-228600">
              <a:defRPr kumimoji="1">
                <a:solidFill>
                  <a:schemeClr val="tx1"/>
                </a:solidFill>
                <a:latin typeface="Constantia" panose="02030602050306030303" pitchFamily="18" charset="0"/>
                <a:ea typeface="新細明體" panose="02020500000000000000" pitchFamily="18" charset="-120"/>
              </a:defRPr>
            </a:lvl4pPr>
            <a:lvl5pPr marL="2057400" indent="-228600">
              <a:defRPr kumimoji="1">
                <a:solidFill>
                  <a:schemeClr val="tx1"/>
                </a:solidFill>
                <a:latin typeface="Constantia" panose="02030602050306030303" pitchFamily="18" charset="0"/>
                <a:ea typeface="新細明體" panose="02020500000000000000" pitchFamily="18" charset="-120"/>
              </a:defRPr>
            </a:lvl5pPr>
            <a:lvl6pPr marL="2514600" indent="-228600" defTabSz="457200" fontAlgn="base">
              <a:spcBef>
                <a:spcPct val="0"/>
              </a:spcBef>
              <a:spcAft>
                <a:spcPct val="0"/>
              </a:spcAft>
              <a:defRPr kumimoji="1">
                <a:solidFill>
                  <a:schemeClr val="tx1"/>
                </a:solidFill>
                <a:latin typeface="Constantia" panose="02030602050306030303" pitchFamily="18" charset="0"/>
                <a:ea typeface="新細明體" panose="02020500000000000000" pitchFamily="18" charset="-120"/>
              </a:defRPr>
            </a:lvl6pPr>
            <a:lvl7pPr marL="2971800" indent="-228600" defTabSz="457200" fontAlgn="base">
              <a:spcBef>
                <a:spcPct val="0"/>
              </a:spcBef>
              <a:spcAft>
                <a:spcPct val="0"/>
              </a:spcAft>
              <a:defRPr kumimoji="1">
                <a:solidFill>
                  <a:schemeClr val="tx1"/>
                </a:solidFill>
                <a:latin typeface="Constantia" panose="02030602050306030303" pitchFamily="18" charset="0"/>
                <a:ea typeface="新細明體" panose="02020500000000000000" pitchFamily="18" charset="-120"/>
              </a:defRPr>
            </a:lvl7pPr>
            <a:lvl8pPr marL="3429000" indent="-228600" defTabSz="457200" fontAlgn="base">
              <a:spcBef>
                <a:spcPct val="0"/>
              </a:spcBef>
              <a:spcAft>
                <a:spcPct val="0"/>
              </a:spcAft>
              <a:defRPr kumimoji="1">
                <a:solidFill>
                  <a:schemeClr val="tx1"/>
                </a:solidFill>
                <a:latin typeface="Constantia" panose="02030602050306030303" pitchFamily="18" charset="0"/>
                <a:ea typeface="新細明體" panose="02020500000000000000" pitchFamily="18" charset="-120"/>
              </a:defRPr>
            </a:lvl8pPr>
            <a:lvl9pPr marL="3886200" indent="-228600" defTabSz="457200" fontAlgn="base">
              <a:spcBef>
                <a:spcPct val="0"/>
              </a:spcBef>
              <a:spcAft>
                <a:spcPct val="0"/>
              </a:spcAft>
              <a:defRPr kumimoji="1">
                <a:solidFill>
                  <a:schemeClr val="tx1"/>
                </a:solidFill>
                <a:latin typeface="Constantia" panose="02030602050306030303" pitchFamily="18" charset="0"/>
                <a:ea typeface="新細明體" panose="02020500000000000000" pitchFamily="18" charset="-120"/>
              </a:defRPr>
            </a:lvl9pPr>
          </a:lstStyle>
          <a:p>
            <a:fld id="{7130D3E3-BF8E-4A6D-B5CF-0AB581D556B4}" type="slidenum">
              <a:rPr kumimoji="0" lang="zh-TW" altLang="en-US">
                <a:latin typeface="Calibri" panose="020F0502020204030204" pitchFamily="34" charset="0"/>
              </a:rPr>
              <a:pPr/>
              <a:t>9</a:t>
            </a:fld>
            <a:endParaRPr kumimoji="0" lang="en-US" altLang="zh-TW">
              <a:latin typeface="Calibri" panose="020F0502020204030204" pitchFamily="34" charset="0"/>
            </a:endParaRPr>
          </a:p>
        </p:txBody>
      </p:sp>
    </p:spTree>
    <p:extLst>
      <p:ext uri="{BB962C8B-B14F-4D97-AF65-F5344CB8AC3E}">
        <p14:creationId xmlns:p14="http://schemas.microsoft.com/office/powerpoint/2010/main" val="6707684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zh-TW" altLang="en-US"/>
              <a:t>按一下以編輯母片標題樣式</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按一下以編輯母片子標題樣式</a:t>
            </a:r>
            <a:endParaRPr lang="en-US" dirty="0"/>
          </a:p>
        </p:txBody>
      </p:sp>
      <p:sp>
        <p:nvSpPr>
          <p:cNvPr id="4" name="Date Placeholder 3"/>
          <p:cNvSpPr>
            <a:spLocks noGrp="1"/>
          </p:cNvSpPr>
          <p:nvPr>
            <p:ph type="dt" sz="half" idx="10"/>
          </p:nvPr>
        </p:nvSpPr>
        <p:spPr>
          <a:xfrm>
            <a:off x="7983232" y="5037663"/>
            <a:ext cx="897467" cy="279400"/>
          </a:xfrm>
        </p:spPr>
        <p:txBody>
          <a:bodyPr/>
          <a:lstStyle/>
          <a:p>
            <a:pPr>
              <a:defRPr/>
            </a:pPr>
            <a:fld id="{3628B97F-08C7-43B9-BFF4-F6855234C926}" type="datetimeFigureOut">
              <a:rPr lang="en-US" smtClean="0"/>
              <a:pPr>
                <a:defRPr/>
              </a:pPr>
              <a:t>7/29/2024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pPr>
              <a:defRPr/>
            </a:pPr>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5C76CA68-CA3E-4E2E-9CA9-D9F4B9E19A53}" type="slidenum">
              <a:rPr lang="en-US" altLang="zh-TW" smtClean="0"/>
              <a:pPr/>
              <a:t>‹#›</a:t>
            </a:fld>
            <a:endParaRPr lang="en-US" altLang="zh-TW"/>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95586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pPr>
              <a:defRPr/>
            </a:pPr>
            <a:fld id="{43B8E876-20F6-4648-BBF4-B97476733CB7}" type="datetimeFigureOut">
              <a:rPr lang="en-US" smtClean="0"/>
              <a:pPr>
                <a:defRPr/>
              </a:pPr>
              <a:t>7/29/2024</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F96EA854-8833-48F3-8398-DE0BF706CD9D}" type="slidenum">
              <a:rPr lang="en-US" altLang="zh-TW" smtClean="0"/>
              <a:pPr/>
              <a:t>‹#›</a:t>
            </a:fld>
            <a:endParaRPr lang="en-US" altLang="zh-TW"/>
          </a:p>
        </p:txBody>
      </p:sp>
    </p:spTree>
    <p:extLst>
      <p:ext uri="{BB962C8B-B14F-4D97-AF65-F5344CB8AC3E}">
        <p14:creationId xmlns:p14="http://schemas.microsoft.com/office/powerpoint/2010/main" val="228805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標題與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pPr>
              <a:defRPr/>
            </a:pPr>
            <a:fld id="{43B8E876-20F6-4648-BBF4-B97476733CB7}" type="datetimeFigureOut">
              <a:rPr lang="en-US" smtClean="0"/>
              <a:pPr>
                <a:defRPr/>
              </a:pPr>
              <a:t>7/29/2024</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96EA854-8833-48F3-8398-DE0BF706CD9D}" type="slidenum">
              <a:rPr lang="en-US" altLang="zh-TW" smtClean="0"/>
              <a:pPr/>
              <a:t>‹#›</a:t>
            </a:fld>
            <a:endParaRPr lang="en-US" altLang="zh-TW"/>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12798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述 (含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zh-TW" altLang="en-US"/>
              <a:t>按一下以編輯母片標題樣式</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pPr>
              <a:defRPr/>
            </a:pPr>
            <a:fld id="{43B8E876-20F6-4648-BBF4-B97476733CB7}" type="datetimeFigureOut">
              <a:rPr lang="en-US" smtClean="0"/>
              <a:pPr>
                <a:defRPr/>
              </a:pPr>
              <a:t>7/29/2024</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96EA854-8833-48F3-8398-DE0BF706CD9D}" type="slidenum">
              <a:rPr lang="en-US" altLang="zh-TW" smtClean="0"/>
              <a:pPr/>
              <a:t>‹#›</a:t>
            </a:fld>
            <a:endParaRPr lang="en-US" altLang="zh-TW"/>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40377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pPr>
              <a:defRPr/>
            </a:pPr>
            <a:fld id="{43B8E876-20F6-4648-BBF4-B97476733CB7}" type="datetimeFigureOut">
              <a:rPr lang="en-US" smtClean="0"/>
              <a:pPr>
                <a:defRPr/>
              </a:pPr>
              <a:t>7/29/2024</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96EA854-8833-48F3-8398-DE0BF706CD9D}" type="slidenum">
              <a:rPr lang="en-US" altLang="zh-TW" smtClean="0"/>
              <a:pPr/>
              <a:t>‹#›</a:t>
            </a:fld>
            <a:endParaRPr lang="en-US" altLang="zh-TW"/>
          </a:p>
        </p:txBody>
      </p:sp>
    </p:spTree>
    <p:extLst>
      <p:ext uri="{BB962C8B-B14F-4D97-AF65-F5344CB8AC3E}">
        <p14:creationId xmlns:p14="http://schemas.microsoft.com/office/powerpoint/2010/main" val="4324434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zh-TW" altLang="en-US"/>
              <a:t>按一下以編輯母片標題樣式</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pPr>
              <a:defRPr/>
            </a:pPr>
            <a:fld id="{43B8E876-20F6-4648-BBF4-B97476733CB7}" type="datetimeFigureOut">
              <a:rPr lang="en-US" smtClean="0"/>
              <a:pPr>
                <a:defRPr/>
              </a:pPr>
              <a:t>7/29/2024</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96EA854-8833-48F3-8398-DE0BF706CD9D}" type="slidenum">
              <a:rPr lang="en-US" altLang="zh-TW" smtClean="0"/>
              <a:pPr/>
              <a:t>‹#›</a:t>
            </a:fld>
            <a:endParaRPr lang="en-US" altLang="zh-TW"/>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92633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zh-TW" altLang="en-US"/>
              <a:t>按一下以編輯母片標題樣式</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pPr>
              <a:defRPr/>
            </a:pPr>
            <a:fld id="{43B8E876-20F6-4648-BBF4-B97476733CB7}" type="datetimeFigureOut">
              <a:rPr lang="en-US" smtClean="0"/>
              <a:pPr>
                <a:defRPr/>
              </a:pPr>
              <a:t>7/29/2024</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96EA854-8833-48F3-8398-DE0BF706CD9D}" type="slidenum">
              <a:rPr lang="en-US" altLang="zh-TW" smtClean="0"/>
              <a:pPr/>
              <a:t>‹#›</a:t>
            </a:fld>
            <a:endParaRPr lang="en-US" altLang="zh-TW"/>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45415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pPr>
              <a:defRPr/>
            </a:pPr>
            <a:fld id="{A0F3ABB1-53CB-4A35-B16A-325844E77C50}" type="datetimeFigureOut">
              <a:rPr lang="en-US" smtClean="0"/>
              <a:pPr>
                <a:defRPr/>
              </a:pPr>
              <a:t>7/29/2024</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1EA4DD8-5931-43E9-AAB8-E79FA70B1025}" type="slidenum">
              <a:rPr lang="en-US" altLang="zh-TW" smtClean="0"/>
              <a:pPr/>
              <a:t>‹#›</a:t>
            </a:fld>
            <a:endParaRPr lang="en-US" altLang="zh-TW"/>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37129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pPr>
              <a:defRPr/>
            </a:pPr>
            <a:fld id="{14A6DEE7-B417-481D-9E8E-DA743F42B33E}" type="datetimeFigureOut">
              <a:rPr lang="en-US" smtClean="0"/>
              <a:pPr>
                <a:defRPr/>
              </a:pPr>
              <a:t>7/29/2024</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DD539CE7-5FD3-4867-8B06-F3B4E74F0B7C}" type="slidenum">
              <a:rPr lang="en-US" altLang="zh-TW" smtClean="0"/>
              <a:pPr/>
              <a:t>‹#›</a:t>
            </a:fld>
            <a:endParaRPr lang="en-US" altLang="zh-TW"/>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27619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lvl1pPr>
              <a:defRPr dirty="0"/>
            </a:lvl1pPr>
          </a:lstStyle>
          <a:p>
            <a:pPr>
              <a:defRPr/>
            </a:pPr>
            <a:fld id="{E630767C-A797-42CA-AAA8-7AC07C993E2A}" type="datetimeFigureOut">
              <a:rPr lang="en-US"/>
              <a:pPr>
                <a:defRPr/>
              </a:pPr>
              <a:t>7/29/2024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531813" y="3244850"/>
            <a:ext cx="779462" cy="365125"/>
          </a:xfrm>
        </p:spPr>
        <p:txBody>
          <a:bodyPr/>
          <a:lstStyle>
            <a:lvl1pPr>
              <a:defRPr/>
            </a:lvl1pPr>
          </a:lstStyle>
          <a:p>
            <a:fld id="{CB58C48E-FD25-4A2F-BF21-32FD371E6DBD}" type="slidenum">
              <a:rPr lang="en-US" altLang="zh-TW"/>
              <a:pPr/>
              <a:t>‹#›</a:t>
            </a:fld>
            <a:endParaRPr lang="en-US" altLang="zh-TW"/>
          </a:p>
        </p:txBody>
      </p:sp>
    </p:spTree>
    <p:extLst>
      <p:ext uri="{BB962C8B-B14F-4D97-AF65-F5344CB8AC3E}">
        <p14:creationId xmlns:p14="http://schemas.microsoft.com/office/powerpoint/2010/main" val="2442456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pPr>
              <a:defRPr/>
            </a:pPr>
            <a:fld id="{43B8E876-20F6-4648-BBF4-B97476733CB7}" type="datetimeFigureOut">
              <a:rPr lang="en-US" smtClean="0"/>
              <a:pPr>
                <a:defRPr/>
              </a:pPr>
              <a:t>7/29/2024</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96EA854-8833-48F3-8398-DE0BF706CD9D}" type="slidenum">
              <a:rPr lang="en-US" altLang="zh-TW" smtClean="0"/>
              <a:pPr/>
              <a:t>‹#›</a:t>
            </a:fld>
            <a:endParaRPr lang="en-US" altLang="zh-TW"/>
          </a:p>
        </p:txBody>
      </p:sp>
    </p:spTree>
    <p:extLst>
      <p:ext uri="{BB962C8B-B14F-4D97-AF65-F5344CB8AC3E}">
        <p14:creationId xmlns:p14="http://schemas.microsoft.com/office/powerpoint/2010/main" val="1762931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pPr>
              <a:defRPr/>
            </a:pPr>
            <a:fld id="{87409091-FC32-46CF-917B-C2D2B56C8EF0}" type="datetimeFigureOut">
              <a:rPr lang="en-US" smtClean="0"/>
              <a:pPr>
                <a:defRPr/>
              </a:pPr>
              <a:t>7/29/2024</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1F7CA2F7-ACD9-44E7-B7C0-D532AE08644C}" type="slidenum">
              <a:rPr lang="en-US" altLang="zh-TW" smtClean="0"/>
              <a:pPr/>
              <a:t>‹#›</a:t>
            </a:fld>
            <a:endParaRPr lang="en-US" altLang="zh-TW"/>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1460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pPr>
              <a:defRPr/>
            </a:pPr>
            <a:fld id="{43B8E876-20F6-4648-BBF4-B97476733CB7}" type="datetimeFigureOut">
              <a:rPr lang="en-US" smtClean="0"/>
              <a:pPr>
                <a:defRPr/>
              </a:pPr>
              <a:t>7/29/2024</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F96EA854-8833-48F3-8398-DE0BF706CD9D}" type="slidenum">
              <a:rPr lang="en-US" altLang="zh-TW" smtClean="0"/>
              <a:pPr/>
              <a:t>‹#›</a:t>
            </a:fld>
            <a:endParaRPr lang="en-US" altLang="zh-TW"/>
          </a:p>
        </p:txBody>
      </p:sp>
    </p:spTree>
    <p:extLst>
      <p:ext uri="{BB962C8B-B14F-4D97-AF65-F5344CB8AC3E}">
        <p14:creationId xmlns:p14="http://schemas.microsoft.com/office/powerpoint/2010/main" val="3355894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pPr>
              <a:defRPr/>
            </a:pPr>
            <a:fld id="{43B8E876-20F6-4648-BBF4-B97476733CB7}" type="datetimeFigureOut">
              <a:rPr lang="en-US" smtClean="0"/>
              <a:pPr>
                <a:defRPr/>
              </a:pPr>
              <a:t>7/29/2024</a:t>
            </a:fld>
            <a:endParaRPr lang="en-US" dirty="0"/>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F96EA854-8833-48F3-8398-DE0BF706CD9D}" type="slidenum">
              <a:rPr lang="en-US" altLang="zh-TW" smtClean="0"/>
              <a:pPr/>
              <a:t>‹#›</a:t>
            </a:fld>
            <a:endParaRPr lang="en-US" altLang="zh-TW"/>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7400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pPr>
              <a:defRPr/>
            </a:pPr>
            <a:fld id="{032E2DBF-9EEE-453B-B1AF-9CD1905AF979}" type="datetimeFigureOut">
              <a:rPr lang="en-US" smtClean="0"/>
              <a:pPr>
                <a:defRPr/>
              </a:pPr>
              <a:t>7/29/2024</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12A6051F-FA09-41E7-9B22-D01DDEDB5A09}" type="slidenum">
              <a:rPr lang="en-US" altLang="zh-TW" smtClean="0"/>
              <a:pPr/>
              <a:t>‹#›</a:t>
            </a:fld>
            <a:endParaRPr lang="en-US" altLang="zh-TW"/>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7579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526DD01-49F9-476A-BA21-F154F57A7B27}" type="datetimeFigureOut">
              <a:rPr lang="en-US" smtClean="0"/>
              <a:pPr>
                <a:defRPr/>
              </a:pPr>
              <a:t>7/29/2024</a:t>
            </a:fld>
            <a:endParaRPr lang="en-US" dirty="0"/>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FA53DC48-99F8-4177-877E-0513C25965C1}" type="slidenum">
              <a:rPr lang="en-US" altLang="zh-TW" smtClean="0"/>
              <a:pPr/>
              <a:t>‹#›</a:t>
            </a:fld>
            <a:endParaRPr lang="en-US" altLang="zh-TW"/>
          </a:p>
        </p:txBody>
      </p:sp>
    </p:spTree>
    <p:extLst>
      <p:ext uri="{BB962C8B-B14F-4D97-AF65-F5344CB8AC3E}">
        <p14:creationId xmlns:p14="http://schemas.microsoft.com/office/powerpoint/2010/main" val="2188344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zh-TW" altLang="en-US"/>
              <a:t>按一下以編輯母片標題樣式</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pPr>
              <a:defRPr/>
            </a:pPr>
            <a:fld id="{43B8E876-20F6-4648-BBF4-B97476733CB7}" type="datetimeFigureOut">
              <a:rPr lang="en-US" smtClean="0"/>
              <a:pPr>
                <a:defRPr/>
              </a:pPr>
              <a:t>7/29/2024</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F96EA854-8833-48F3-8398-DE0BF706CD9D}" type="slidenum">
              <a:rPr lang="en-US" altLang="zh-TW" smtClean="0"/>
              <a:pPr/>
              <a:t>‹#›</a:t>
            </a:fld>
            <a:endParaRPr lang="en-US" altLang="zh-TW"/>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2759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zh-TW" altLang="en-US"/>
              <a:t>按一下以編輯母片標題樣式</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pPr>
              <a:defRPr/>
            </a:pPr>
            <a:fld id="{43B8E876-20F6-4648-BBF4-B97476733CB7}" type="datetimeFigureOut">
              <a:rPr lang="en-US" smtClean="0"/>
              <a:pPr>
                <a:defRPr/>
              </a:pPr>
              <a:t>7/29/2024</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F96EA854-8833-48F3-8398-DE0BF706CD9D}" type="slidenum">
              <a:rPr lang="en-US" altLang="zh-TW" smtClean="0"/>
              <a:pPr/>
              <a:t>‹#›</a:t>
            </a:fld>
            <a:endParaRPr lang="en-US" altLang="zh-TW"/>
          </a:p>
        </p:txBody>
      </p:sp>
    </p:spTree>
    <p:extLst>
      <p:ext uri="{BB962C8B-B14F-4D97-AF65-F5344CB8AC3E}">
        <p14:creationId xmlns:p14="http://schemas.microsoft.com/office/powerpoint/2010/main" val="1150548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43B8E876-20F6-4648-BBF4-B97476733CB7}" type="datetimeFigureOut">
              <a:rPr lang="en-US" smtClean="0"/>
              <a:pPr>
                <a:defRPr/>
              </a:pPr>
              <a:t>7/29/2024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96EA854-8833-48F3-8398-DE0BF706CD9D}" type="slidenum">
              <a:rPr lang="en-US" altLang="zh-TW" smtClean="0"/>
              <a:pPr/>
              <a:t>‹#›</a:t>
            </a:fld>
            <a:endParaRPr lang="en-US" altLang="zh-TW"/>
          </a:p>
        </p:txBody>
      </p:sp>
    </p:spTree>
    <p:extLst>
      <p:ext uri="{BB962C8B-B14F-4D97-AF65-F5344CB8AC3E}">
        <p14:creationId xmlns:p14="http://schemas.microsoft.com/office/powerpoint/2010/main" val="2642192227"/>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 id="2147483713" r:id="rId18"/>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7388" y="1320343"/>
            <a:ext cx="12085983" cy="1831975"/>
          </a:xfrm>
        </p:spPr>
        <p:txBody>
          <a:bodyPr>
            <a:normAutofit/>
          </a:bodyPr>
          <a:lstStyle/>
          <a:p>
            <a:pPr fontAlgn="auto">
              <a:spcAft>
                <a:spcPts val="0"/>
              </a:spcAft>
              <a:defRPr/>
            </a:pPr>
            <a:r>
              <a:rPr lang="en-US" altLang="en-US" sz="5500" dirty="0">
                <a:latin typeface="Albertus Extra Bold" panose="020E0802040304020204" pitchFamily="34" charset="0"/>
                <a:ea typeface="+mn-ea"/>
                <a:cs typeface="+mn-cs"/>
              </a:rPr>
              <a:t>Formosan Union Chemical Corp.</a:t>
            </a:r>
          </a:p>
        </p:txBody>
      </p:sp>
      <p:sp>
        <p:nvSpPr>
          <p:cNvPr id="3" name="文字版面配置區 2"/>
          <p:cNvSpPr>
            <a:spLocks noGrp="1"/>
          </p:cNvSpPr>
          <p:nvPr>
            <p:ph type="body" idx="1"/>
          </p:nvPr>
        </p:nvSpPr>
        <p:spPr>
          <a:xfrm>
            <a:off x="1315243" y="2694139"/>
            <a:ext cx="9561513" cy="3729038"/>
          </a:xfrm>
        </p:spPr>
        <p:txBody>
          <a:bodyPr>
            <a:noAutofit/>
          </a:bodyPr>
          <a:lstStyle/>
          <a:p>
            <a:pPr fontAlgn="auto">
              <a:lnSpc>
                <a:spcPts val="6000"/>
              </a:lnSpc>
              <a:spcAft>
                <a:spcPts val="0"/>
              </a:spcAft>
              <a:buClr>
                <a:schemeClr val="accent3"/>
              </a:buClr>
              <a:buFont typeface="Wingdings 2"/>
              <a:buNone/>
              <a:defRPr/>
            </a:pPr>
            <a:r>
              <a:rPr lang="en-US" altLang="zh-TW" sz="8000" dirty="0">
                <a:latin typeface="+mj-lt"/>
              </a:rPr>
              <a:t>2024</a:t>
            </a:r>
          </a:p>
          <a:p>
            <a:pPr fontAlgn="auto">
              <a:lnSpc>
                <a:spcPts val="6000"/>
              </a:lnSpc>
              <a:spcAft>
                <a:spcPts val="0"/>
              </a:spcAft>
              <a:buClr>
                <a:schemeClr val="accent3"/>
              </a:buClr>
              <a:buFont typeface="Wingdings 2"/>
              <a:buNone/>
              <a:defRPr/>
            </a:pPr>
            <a:r>
              <a:rPr lang="en-US" altLang="zh-TW" sz="8000" dirty="0">
                <a:latin typeface="+mj-lt"/>
              </a:rPr>
              <a:t>Investor Conference</a:t>
            </a:r>
            <a:endParaRPr lang="en-US" altLang="zh-TW" sz="8000" dirty="0">
              <a:latin typeface="+mj-lt"/>
              <a:ea typeface="標楷體" panose="03000509000000000000" pitchFamily="65" charset="-120"/>
            </a:endParaRPr>
          </a:p>
          <a:p>
            <a:pPr fontAlgn="auto">
              <a:spcAft>
                <a:spcPts val="0"/>
              </a:spcAft>
              <a:buClr>
                <a:schemeClr val="accent3"/>
              </a:buClr>
              <a:buFont typeface="Wingdings 2"/>
              <a:buNone/>
              <a:defRPr/>
            </a:pPr>
            <a:r>
              <a:rPr lang="en-US" altLang="zh-TW" sz="4000" dirty="0">
                <a:latin typeface="+mj-lt"/>
              </a:rPr>
              <a:t>08.02.2024</a:t>
            </a:r>
            <a:endParaRPr lang="en-US" altLang="zh-TW" sz="4000" dirty="0">
              <a:latin typeface="+mj-lt"/>
              <a:ea typeface="標楷體" panose="03000509000000000000" pitchFamily="65" charset="-120"/>
            </a:endParaRPr>
          </a:p>
          <a:p>
            <a:pPr fontAlgn="auto">
              <a:spcAft>
                <a:spcPts val="0"/>
              </a:spcAft>
              <a:buClr>
                <a:schemeClr val="accent3"/>
              </a:buClr>
              <a:buFont typeface="Wingdings 2"/>
              <a:buNone/>
              <a:defRPr/>
            </a:pPr>
            <a:r>
              <a:rPr lang="en-US" altLang="zh-TW" sz="3600" dirty="0">
                <a:latin typeface="+mj-lt"/>
              </a:rPr>
              <a:t>(Stock Symbol: 1709)</a:t>
            </a:r>
            <a:endParaRPr lang="en-US" altLang="en-US" sz="3600" dirty="0">
              <a:latin typeface="+mj-lt"/>
              <a:ea typeface="標楷體" panose="03000509000000000000" pitchFamily="65" charset="-120"/>
            </a:endParaRPr>
          </a:p>
        </p:txBody>
      </p:sp>
      <p:grpSp>
        <p:nvGrpSpPr>
          <p:cNvPr id="16387" name="Group 2"/>
          <p:cNvGrpSpPr>
            <a:grpSpLocks/>
          </p:cNvGrpSpPr>
          <p:nvPr/>
        </p:nvGrpSpPr>
        <p:grpSpPr bwMode="auto">
          <a:xfrm>
            <a:off x="687388" y="763370"/>
            <a:ext cx="2426874" cy="1015152"/>
            <a:chOff x="1831" y="1035"/>
            <a:chExt cx="1574" cy="724"/>
          </a:xfrm>
        </p:grpSpPr>
        <p:sp>
          <p:nvSpPr>
            <p:cNvPr id="5" name="Oval 3"/>
            <p:cNvSpPr>
              <a:spLocks noChangeArrowheads="1"/>
            </p:cNvSpPr>
            <p:nvPr/>
          </p:nvSpPr>
          <p:spPr bwMode="auto">
            <a:xfrm>
              <a:off x="1831" y="1035"/>
              <a:ext cx="1574" cy="724"/>
            </a:xfrm>
            <a:prstGeom prst="ellipse">
              <a:avLst/>
            </a:prstGeom>
            <a:solidFill>
              <a:srgbClr val="000000"/>
            </a:solidFill>
            <a:ln w="9525">
              <a:solidFill>
                <a:srgbClr val="000000"/>
              </a:solidFill>
              <a:round/>
              <a:headEnd/>
              <a:tailEnd/>
            </a:ln>
          </p:spPr>
          <p:txBody>
            <a:bodyPr/>
            <a:lstStyle/>
            <a:p>
              <a:pPr fontAlgn="auto">
                <a:spcBef>
                  <a:spcPts val="0"/>
                </a:spcBef>
                <a:spcAft>
                  <a:spcPts val="0"/>
                </a:spcAft>
                <a:defRPr/>
              </a:pPr>
              <a:endParaRPr kumimoji="0" lang="zh-TW" altLang="en-US">
                <a:latin typeface="+mj-lt"/>
                <a:ea typeface="+mn-ea"/>
              </a:endParaRPr>
            </a:p>
          </p:txBody>
        </p:sp>
        <p:sp>
          <p:nvSpPr>
            <p:cNvPr id="6" name="Text Box 4"/>
            <p:cNvSpPr txBox="1">
              <a:spLocks noChangeArrowheads="1"/>
            </p:cNvSpPr>
            <p:nvPr/>
          </p:nvSpPr>
          <p:spPr bwMode="auto">
            <a:xfrm>
              <a:off x="2084" y="1174"/>
              <a:ext cx="1201" cy="446"/>
            </a:xfrm>
            <a:prstGeom prst="rect">
              <a:avLst/>
            </a:prstGeom>
            <a:solidFill>
              <a:srgbClr val="FFFFFF">
                <a:alpha val="0"/>
              </a:srgbClr>
            </a:solidFill>
            <a:ln>
              <a:noFill/>
            </a:ln>
          </p:spPr>
          <p:txBody>
            <a:bodyPr/>
            <a:lstStyle/>
            <a:p>
              <a:pPr defTabSz="914400">
                <a:defRPr/>
              </a:pPr>
              <a:r>
                <a:rPr lang="en-US" altLang="zh-TW" sz="4000" b="1" dirty="0">
                  <a:solidFill>
                    <a:srgbClr val="FFFFFF"/>
                  </a:solidFill>
                  <a:latin typeface="+mj-lt"/>
                </a:rPr>
                <a:t>FUCC</a:t>
              </a:r>
              <a:r>
                <a:rPr kumimoji="0" lang="en-US" dirty="0">
                  <a:latin typeface="+mj-lt"/>
                  <a:ea typeface="+mn-ea"/>
                </a:rPr>
                <a:t> </a:t>
              </a:r>
              <a:endParaRPr lang="en-US" altLang="zh-TW" dirty="0">
                <a:latin typeface="+mj-lt"/>
                <a:cs typeface="新細明體" pitchFamily="18" charset="-120"/>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標題 1"/>
          <p:cNvSpPr>
            <a:spLocks noGrp="1"/>
          </p:cNvSpPr>
          <p:nvPr>
            <p:ph type="title"/>
          </p:nvPr>
        </p:nvSpPr>
        <p:spPr>
          <a:xfrm>
            <a:off x="0" y="557725"/>
            <a:ext cx="11940209" cy="638175"/>
          </a:xfrm>
        </p:spPr>
        <p:txBody>
          <a:bodyPr>
            <a:noAutofit/>
          </a:bodyPr>
          <a:lstStyle/>
          <a:p>
            <a:pPr algn="ctr"/>
            <a:r>
              <a:rPr lang="en-US" altLang="en-US" sz="2400" b="1" dirty="0"/>
              <a:t>CONSOLIDATED STATEMENTS OF INCOME IN THE LAST 5 YEARS</a:t>
            </a: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2307905941"/>
              </p:ext>
            </p:extLst>
          </p:nvPr>
        </p:nvGraphicFramePr>
        <p:xfrm>
          <a:off x="735497" y="1033458"/>
          <a:ext cx="10721006" cy="5093503"/>
        </p:xfrm>
        <a:graphic>
          <a:graphicData uri="http://schemas.openxmlformats.org/drawingml/2006/table">
            <a:tbl>
              <a:tblPr/>
              <a:tblGrid>
                <a:gridCol w="2208612">
                  <a:extLst>
                    <a:ext uri="{9D8B030D-6E8A-4147-A177-3AD203B41FA5}">
                      <a16:colId xmlns:a16="http://schemas.microsoft.com/office/drawing/2014/main" val="20000"/>
                    </a:ext>
                  </a:extLst>
                </a:gridCol>
                <a:gridCol w="1044015">
                  <a:extLst>
                    <a:ext uri="{9D8B030D-6E8A-4147-A177-3AD203B41FA5}">
                      <a16:colId xmlns:a16="http://schemas.microsoft.com/office/drawing/2014/main" val="20001"/>
                    </a:ext>
                  </a:extLst>
                </a:gridCol>
                <a:gridCol w="677695">
                  <a:extLst>
                    <a:ext uri="{9D8B030D-6E8A-4147-A177-3AD203B41FA5}">
                      <a16:colId xmlns:a16="http://schemas.microsoft.com/office/drawing/2014/main" val="20002"/>
                    </a:ext>
                  </a:extLst>
                </a:gridCol>
                <a:gridCol w="1048595">
                  <a:extLst>
                    <a:ext uri="{9D8B030D-6E8A-4147-A177-3AD203B41FA5}">
                      <a16:colId xmlns:a16="http://schemas.microsoft.com/office/drawing/2014/main" val="20003"/>
                    </a:ext>
                  </a:extLst>
                </a:gridCol>
                <a:gridCol w="662432">
                  <a:extLst>
                    <a:ext uri="{9D8B030D-6E8A-4147-A177-3AD203B41FA5}">
                      <a16:colId xmlns:a16="http://schemas.microsoft.com/office/drawing/2014/main" val="20004"/>
                    </a:ext>
                  </a:extLst>
                </a:gridCol>
                <a:gridCol w="1109649">
                  <a:extLst>
                    <a:ext uri="{9D8B030D-6E8A-4147-A177-3AD203B41FA5}">
                      <a16:colId xmlns:a16="http://schemas.microsoft.com/office/drawing/2014/main" val="20005"/>
                    </a:ext>
                  </a:extLst>
                </a:gridCol>
                <a:gridCol w="554062">
                  <a:extLst>
                    <a:ext uri="{9D8B030D-6E8A-4147-A177-3AD203B41FA5}">
                      <a16:colId xmlns:a16="http://schemas.microsoft.com/office/drawing/2014/main" val="20006"/>
                    </a:ext>
                  </a:extLst>
                </a:gridCol>
                <a:gridCol w="970752">
                  <a:extLst>
                    <a:ext uri="{9D8B030D-6E8A-4147-A177-3AD203B41FA5}">
                      <a16:colId xmlns:a16="http://schemas.microsoft.com/office/drawing/2014/main" val="20007"/>
                    </a:ext>
                  </a:extLst>
                </a:gridCol>
                <a:gridCol w="720431">
                  <a:extLst>
                    <a:ext uri="{9D8B030D-6E8A-4147-A177-3AD203B41FA5}">
                      <a16:colId xmlns:a16="http://schemas.microsoft.com/office/drawing/2014/main" val="20008"/>
                    </a:ext>
                  </a:extLst>
                </a:gridCol>
                <a:gridCol w="1034473">
                  <a:extLst>
                    <a:ext uri="{9D8B030D-6E8A-4147-A177-3AD203B41FA5}">
                      <a16:colId xmlns:a16="http://schemas.microsoft.com/office/drawing/2014/main" val="20009"/>
                    </a:ext>
                  </a:extLst>
                </a:gridCol>
                <a:gridCol w="690290">
                  <a:extLst>
                    <a:ext uri="{9D8B030D-6E8A-4147-A177-3AD203B41FA5}">
                      <a16:colId xmlns:a16="http://schemas.microsoft.com/office/drawing/2014/main" val="20010"/>
                    </a:ext>
                  </a:extLst>
                </a:gridCol>
              </a:tblGrid>
              <a:tr h="338138">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bg1"/>
                          </a:solidFill>
                          <a:effectLst/>
                          <a:latin typeface="Calibri" panose="020F0502020204030204" pitchFamily="34" charset="0"/>
                          <a:ea typeface="新細明體" panose="02020500000000000000" pitchFamily="18" charset="-120"/>
                        </a:rPr>
                        <a:t>Unit: NT$ million</a:t>
                      </a:r>
                      <a:endParaRPr kumimoji="0" lang="en-US" altLang="en-US" sz="1800" b="0" i="0" u="none" strike="noStrike" cap="none" normalizeH="0" baseline="0" dirty="0">
                        <a:ln>
                          <a:noFill/>
                        </a:ln>
                        <a:solidFill>
                          <a:schemeClr val="bg1"/>
                        </a:solidFill>
                        <a:effectLst/>
                        <a:latin typeface="Calibri" panose="020F0502020204030204" pitchFamily="34" charset="0"/>
                        <a:ea typeface="微軟正黑體" panose="020B0604030504040204" pitchFamily="34" charset="-12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dirty="0">
                          <a:ln>
                            <a:noFill/>
                          </a:ln>
                          <a:solidFill>
                            <a:schemeClr val="bg1"/>
                          </a:solidFill>
                          <a:effectLst/>
                          <a:latin typeface="Calibri" panose="020F0502020204030204" pitchFamily="34" charset="0"/>
                          <a:ea typeface="微軟正黑體" panose="020B0604030504040204" pitchFamily="34" charset="-120"/>
                        </a:rPr>
                        <a:t>2020</a:t>
                      </a:r>
                      <a:endParaRPr kumimoji="0" lang="en-US" altLang="zh-TW" sz="1800" b="1" i="0" u="none" strike="noStrike" cap="none" normalizeH="0" baseline="0" dirty="0">
                        <a:ln>
                          <a:noFill/>
                        </a:ln>
                        <a:solidFill>
                          <a:schemeClr val="bg1"/>
                        </a:solidFill>
                        <a:effectLst/>
                        <a:latin typeface="Calibri" panose="020F0502020204030204" pitchFamily="34" charset="0"/>
                        <a:ea typeface="微軟正黑體" panose="020B0604030504040204" pitchFamily="34" charset="-12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bg1"/>
                          </a:solidFill>
                          <a:effectLst/>
                          <a:latin typeface="Calibri" panose="020F0502020204030204" pitchFamily="34" charset="0"/>
                          <a:ea typeface="微軟正黑體" panose="020B0604030504040204" pitchFamily="34" charset="-120"/>
                        </a:rPr>
                        <a:t>%</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dirty="0">
                          <a:ln>
                            <a:noFill/>
                          </a:ln>
                          <a:solidFill>
                            <a:schemeClr val="bg1"/>
                          </a:solidFill>
                          <a:effectLst/>
                          <a:latin typeface="Calibri" panose="020F0502020204030204" pitchFamily="34" charset="0"/>
                          <a:ea typeface="微軟正黑體" panose="020B0604030504040204" pitchFamily="34" charset="-120"/>
                        </a:rPr>
                        <a:t>2021</a:t>
                      </a:r>
                      <a:endParaRPr kumimoji="0" lang="en-US" altLang="zh-TW" sz="1800" b="1" i="0" u="none" strike="noStrike" cap="none" normalizeH="0" baseline="0" dirty="0">
                        <a:ln>
                          <a:noFill/>
                        </a:ln>
                        <a:solidFill>
                          <a:schemeClr val="bg1"/>
                        </a:solidFill>
                        <a:effectLst/>
                        <a:latin typeface="Calibri" panose="020F0502020204030204" pitchFamily="34" charset="0"/>
                        <a:ea typeface="微軟正黑體" panose="020B0604030504040204" pitchFamily="34" charset="-12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bg1"/>
                          </a:solidFill>
                          <a:effectLst/>
                          <a:latin typeface="Calibri" panose="020F0502020204030204" pitchFamily="34" charset="0"/>
                          <a:ea typeface="微軟正黑體" panose="020B0604030504040204" pitchFamily="34" charset="-120"/>
                        </a:rPr>
                        <a:t>%</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dirty="0">
                          <a:ln>
                            <a:noFill/>
                          </a:ln>
                          <a:solidFill>
                            <a:schemeClr val="bg1"/>
                          </a:solidFill>
                          <a:effectLst/>
                          <a:latin typeface="Calibri" panose="020F0502020204030204" pitchFamily="34" charset="0"/>
                          <a:ea typeface="微軟正黑體" panose="020B0604030504040204" pitchFamily="34" charset="-120"/>
                        </a:rPr>
                        <a:t>2022</a:t>
                      </a:r>
                      <a:endParaRPr kumimoji="0" lang="en-US" altLang="zh-TW" sz="1800" b="1" i="0" u="none" strike="noStrike" cap="none" normalizeH="0" baseline="0" dirty="0">
                        <a:ln>
                          <a:noFill/>
                        </a:ln>
                        <a:solidFill>
                          <a:schemeClr val="bg1"/>
                        </a:solidFill>
                        <a:effectLst/>
                        <a:latin typeface="Calibri" panose="020F0502020204030204" pitchFamily="34" charset="0"/>
                        <a:ea typeface="微軟正黑體" panose="020B0604030504040204" pitchFamily="34" charset="-12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bg1"/>
                          </a:solidFill>
                          <a:effectLst/>
                          <a:latin typeface="Calibri" panose="020F0502020204030204" pitchFamily="34" charset="0"/>
                          <a:ea typeface="微軟正黑體" panose="020B0604030504040204" pitchFamily="34" charset="-120"/>
                        </a:rPr>
                        <a:t>%</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dirty="0">
                          <a:ln>
                            <a:noFill/>
                          </a:ln>
                          <a:solidFill>
                            <a:schemeClr val="bg1"/>
                          </a:solidFill>
                          <a:effectLst/>
                          <a:latin typeface="Calibri" panose="020F0502020204030204" pitchFamily="34" charset="0"/>
                          <a:ea typeface="微軟正黑體" panose="020B0604030504040204" pitchFamily="34" charset="-120"/>
                        </a:rPr>
                        <a:t>2023</a:t>
                      </a:r>
                      <a:endParaRPr kumimoji="0" lang="en-US" altLang="zh-TW" sz="1800" b="1" i="0" u="none" strike="noStrike" cap="none" normalizeH="0" baseline="0" dirty="0">
                        <a:ln>
                          <a:noFill/>
                        </a:ln>
                        <a:solidFill>
                          <a:schemeClr val="bg1"/>
                        </a:solidFill>
                        <a:effectLst/>
                        <a:latin typeface="Calibri" panose="020F0502020204030204" pitchFamily="34" charset="0"/>
                        <a:ea typeface="微軟正黑體" panose="020B0604030504040204" pitchFamily="34" charset="-12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bg1"/>
                          </a:solidFill>
                          <a:effectLst/>
                          <a:latin typeface="Calibri" panose="020F0502020204030204" pitchFamily="34" charset="0"/>
                          <a:ea typeface="微軟正黑體" panose="020B0604030504040204" pitchFamily="34" charset="-120"/>
                        </a:rPr>
                        <a:t>%</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dirty="0">
                          <a:ln>
                            <a:noFill/>
                          </a:ln>
                          <a:solidFill>
                            <a:schemeClr val="bg1"/>
                          </a:solidFill>
                          <a:effectLst/>
                          <a:latin typeface="Calibri" panose="020F0502020204030204" pitchFamily="34" charset="0"/>
                          <a:ea typeface="微軟正黑體" panose="020B0604030504040204" pitchFamily="34" charset="-120"/>
                        </a:rPr>
                        <a:t>2024Q1</a:t>
                      </a:r>
                      <a:endParaRPr kumimoji="0" lang="en-US" altLang="zh-TW" sz="1800" b="1" i="0" u="none" strike="noStrike" cap="none" normalizeH="0" baseline="0" dirty="0">
                        <a:ln>
                          <a:noFill/>
                        </a:ln>
                        <a:solidFill>
                          <a:schemeClr val="bg1"/>
                        </a:solidFill>
                        <a:effectLst/>
                        <a:latin typeface="Calibri" panose="020F0502020204030204" pitchFamily="34" charset="0"/>
                        <a:ea typeface="微軟正黑體" panose="020B0604030504040204" pitchFamily="34" charset="-12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bg1"/>
                          </a:solidFill>
                          <a:effectLst/>
                          <a:latin typeface="Calibri" panose="020F0502020204030204" pitchFamily="34" charset="0"/>
                          <a:ea typeface="微軟正黑體" panose="020B0604030504040204" pitchFamily="34" charset="-120"/>
                        </a:rPr>
                        <a:t>%</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extLst>
                  <a:ext uri="{0D108BD9-81ED-4DB2-BD59-A6C34878D82A}">
                    <a16:rowId xmlns:a16="http://schemas.microsoft.com/office/drawing/2014/main" val="10000"/>
                  </a:ext>
                </a:extLst>
              </a:tr>
              <a:tr h="525655">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ea typeface="新細明體" panose="02020500000000000000" pitchFamily="18" charset="-120"/>
                        </a:rPr>
                        <a:t>Operating revenue</a:t>
                      </a:r>
                      <a:endParaRPr kumimoji="0" lang="en-US" altLang="en-US" sz="1800" b="0" i="0" u="none" strike="noStrike" cap="none" normalizeH="0" baseline="0">
                        <a:ln>
                          <a:noFill/>
                        </a:ln>
                        <a:solidFill>
                          <a:srgbClr val="000000"/>
                        </a:solidFill>
                        <a:effectLst/>
                        <a:latin typeface="Calibri" panose="020F0502020204030204" pitchFamily="34" charset="0"/>
                        <a:ea typeface="微軟正黑體" panose="020B0604030504040204" pitchFamily="34" charset="-12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8,482</a:t>
                      </a:r>
                    </a:p>
                  </a:txBody>
                  <a:tcPr marL="108000"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100</a:t>
                      </a:r>
                    </a:p>
                  </a:txBody>
                  <a:tcPr marL="108000"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9,199</a:t>
                      </a:r>
                    </a:p>
                  </a:txBody>
                  <a:tcPr marL="108000"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100</a:t>
                      </a:r>
                    </a:p>
                  </a:txBody>
                  <a:tcPr marL="108000"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10,571</a:t>
                      </a:r>
                    </a:p>
                  </a:txBody>
                  <a:tcPr marL="108000"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100</a:t>
                      </a:r>
                    </a:p>
                  </a:txBody>
                  <a:tcPr marL="108000"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9,432</a:t>
                      </a:r>
                    </a:p>
                  </a:txBody>
                  <a:tcPr marL="108000"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100</a:t>
                      </a:r>
                    </a:p>
                  </a:txBody>
                  <a:tcPr marL="108000"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2,545</a:t>
                      </a:r>
                    </a:p>
                  </a:txBody>
                  <a:tcPr marL="108000"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100</a:t>
                      </a:r>
                    </a:p>
                  </a:txBody>
                  <a:tcPr marL="108000"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extLst>
                  <a:ext uri="{0D108BD9-81ED-4DB2-BD59-A6C34878D82A}">
                    <a16:rowId xmlns:a16="http://schemas.microsoft.com/office/drawing/2014/main" val="10001"/>
                  </a:ext>
                </a:extLst>
              </a:tr>
              <a:tr h="338138">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ea typeface="新細明體" panose="02020500000000000000" pitchFamily="18" charset="-120"/>
                        </a:rPr>
                        <a:t>Operating costs</a:t>
                      </a:r>
                      <a:endParaRPr kumimoji="0" lang="en-US" altLang="en-US" sz="1800" b="0" i="0" u="none" strike="noStrike" cap="none" normalizeH="0" baseline="0">
                        <a:ln>
                          <a:noFill/>
                        </a:ln>
                        <a:solidFill>
                          <a:srgbClr val="000000"/>
                        </a:solidFill>
                        <a:effectLst/>
                        <a:latin typeface="Calibri" panose="020F0502020204030204" pitchFamily="34" charset="0"/>
                        <a:ea typeface="微軟正黑體" panose="020B0604030504040204" pitchFamily="34" charset="-12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6,992</a:t>
                      </a:r>
                    </a:p>
                  </a:txBody>
                  <a:tcPr marL="108000"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83</a:t>
                      </a:r>
                    </a:p>
                  </a:txBody>
                  <a:tcPr marL="108000"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7,060</a:t>
                      </a:r>
                    </a:p>
                  </a:txBody>
                  <a:tcPr marL="108000"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77</a:t>
                      </a:r>
                    </a:p>
                  </a:txBody>
                  <a:tcPr marL="108000"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8,622</a:t>
                      </a:r>
                    </a:p>
                  </a:txBody>
                  <a:tcPr marL="108000"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82</a:t>
                      </a:r>
                    </a:p>
                  </a:txBody>
                  <a:tcPr marL="108000"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8,276</a:t>
                      </a:r>
                    </a:p>
                  </a:txBody>
                  <a:tcPr marL="108000"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88</a:t>
                      </a:r>
                    </a:p>
                  </a:txBody>
                  <a:tcPr marL="108000"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2,219</a:t>
                      </a:r>
                    </a:p>
                  </a:txBody>
                  <a:tcPr marL="108000"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87</a:t>
                      </a:r>
                    </a:p>
                  </a:txBody>
                  <a:tcPr marL="108000"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extLst>
                  <a:ext uri="{0D108BD9-81ED-4DB2-BD59-A6C34878D82A}">
                    <a16:rowId xmlns:a16="http://schemas.microsoft.com/office/drawing/2014/main" val="10002"/>
                  </a:ext>
                </a:extLst>
              </a:tr>
              <a:tr h="338138">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ea typeface="新細明體" panose="02020500000000000000" pitchFamily="18" charset="-120"/>
                        </a:rPr>
                        <a:t>Gross profit</a:t>
                      </a:r>
                      <a:endParaRPr kumimoji="0" lang="en-US" altLang="en-US" sz="1800" b="0" i="0" u="none" strike="noStrike" cap="none" normalizeH="0" baseline="0">
                        <a:ln>
                          <a:noFill/>
                        </a:ln>
                        <a:solidFill>
                          <a:srgbClr val="000000"/>
                        </a:solidFill>
                        <a:effectLst/>
                        <a:latin typeface="Calibri" panose="020F0502020204030204" pitchFamily="34" charset="0"/>
                        <a:ea typeface="微軟正黑體" panose="020B0604030504040204" pitchFamily="34" charset="-12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1,490</a:t>
                      </a:r>
                    </a:p>
                  </a:txBody>
                  <a:tcPr marL="108000"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17</a:t>
                      </a:r>
                    </a:p>
                  </a:txBody>
                  <a:tcPr marL="108000"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2,139</a:t>
                      </a:r>
                    </a:p>
                  </a:txBody>
                  <a:tcPr marL="108000"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23</a:t>
                      </a:r>
                    </a:p>
                  </a:txBody>
                  <a:tcPr marL="108000"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1,949</a:t>
                      </a:r>
                    </a:p>
                  </a:txBody>
                  <a:tcPr marL="108000"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18</a:t>
                      </a:r>
                    </a:p>
                  </a:txBody>
                  <a:tcPr marL="108000"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1,156</a:t>
                      </a:r>
                    </a:p>
                  </a:txBody>
                  <a:tcPr marL="108000"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12</a:t>
                      </a:r>
                    </a:p>
                  </a:txBody>
                  <a:tcPr marL="108000"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326</a:t>
                      </a:r>
                    </a:p>
                  </a:txBody>
                  <a:tcPr marL="108000"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13</a:t>
                      </a:r>
                    </a:p>
                  </a:txBody>
                  <a:tcPr marL="108000"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extLst>
                  <a:ext uri="{0D108BD9-81ED-4DB2-BD59-A6C34878D82A}">
                    <a16:rowId xmlns:a16="http://schemas.microsoft.com/office/drawing/2014/main" val="10003"/>
                  </a:ext>
                </a:extLst>
              </a:tr>
              <a:tr h="338138">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ea typeface="新細明體" panose="02020500000000000000" pitchFamily="18" charset="-120"/>
                        </a:rPr>
                        <a:t>Operating expenses</a:t>
                      </a:r>
                      <a:endParaRPr kumimoji="0" lang="en-US" altLang="en-US" sz="1800" b="0" i="0" u="none" strike="noStrike" cap="none" normalizeH="0" baseline="0">
                        <a:ln>
                          <a:noFill/>
                        </a:ln>
                        <a:solidFill>
                          <a:srgbClr val="000000"/>
                        </a:solidFill>
                        <a:effectLst/>
                        <a:latin typeface="Calibri" panose="020F0502020204030204" pitchFamily="34" charset="0"/>
                        <a:ea typeface="微軟正黑體" panose="020B0604030504040204" pitchFamily="34" charset="-12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781</a:t>
                      </a:r>
                    </a:p>
                  </a:txBody>
                  <a:tcPr marL="108000"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9</a:t>
                      </a:r>
                    </a:p>
                  </a:txBody>
                  <a:tcPr marL="108000"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920</a:t>
                      </a:r>
                    </a:p>
                  </a:txBody>
                  <a:tcPr marL="108000"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10</a:t>
                      </a:r>
                    </a:p>
                  </a:txBody>
                  <a:tcPr marL="108000"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920</a:t>
                      </a:r>
                    </a:p>
                  </a:txBody>
                  <a:tcPr marL="108000"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9</a:t>
                      </a:r>
                    </a:p>
                  </a:txBody>
                  <a:tcPr marL="108000"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722</a:t>
                      </a:r>
                    </a:p>
                  </a:txBody>
                  <a:tcPr marL="108000"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7</a:t>
                      </a:r>
                    </a:p>
                  </a:txBody>
                  <a:tcPr marL="108000"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178</a:t>
                      </a:r>
                    </a:p>
                  </a:txBody>
                  <a:tcPr marL="108000"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7</a:t>
                      </a:r>
                    </a:p>
                  </a:txBody>
                  <a:tcPr marL="108000"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extLst>
                  <a:ext uri="{0D108BD9-81ED-4DB2-BD59-A6C34878D82A}">
                    <a16:rowId xmlns:a16="http://schemas.microsoft.com/office/drawing/2014/main" val="10004"/>
                  </a:ext>
                </a:extLst>
              </a:tr>
              <a:tr h="338138">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ea typeface="新細明體" panose="02020500000000000000" pitchFamily="18" charset="-120"/>
                        </a:rPr>
                        <a:t>Profit from operations</a:t>
                      </a:r>
                      <a:endParaRPr kumimoji="0" lang="en-US" altLang="en-US" sz="1800" b="0" i="0" u="none" strike="noStrike" cap="none" normalizeH="0" baseline="0">
                        <a:ln>
                          <a:noFill/>
                        </a:ln>
                        <a:solidFill>
                          <a:srgbClr val="000000"/>
                        </a:solidFill>
                        <a:effectLst/>
                        <a:latin typeface="Calibri" panose="020F0502020204030204" pitchFamily="34" charset="0"/>
                        <a:ea typeface="微軟正黑體" panose="020B0604030504040204" pitchFamily="34" charset="-12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709</a:t>
                      </a:r>
                    </a:p>
                  </a:txBody>
                  <a:tcPr marL="108000"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8</a:t>
                      </a:r>
                    </a:p>
                  </a:txBody>
                  <a:tcPr marL="108000"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1,219</a:t>
                      </a:r>
                    </a:p>
                  </a:txBody>
                  <a:tcPr marL="108000"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13</a:t>
                      </a:r>
                    </a:p>
                  </a:txBody>
                  <a:tcPr marL="108000"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1,029</a:t>
                      </a:r>
                    </a:p>
                  </a:txBody>
                  <a:tcPr marL="108000"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9</a:t>
                      </a:r>
                    </a:p>
                  </a:txBody>
                  <a:tcPr marL="108000"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434</a:t>
                      </a:r>
                    </a:p>
                  </a:txBody>
                  <a:tcPr marL="108000"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5</a:t>
                      </a:r>
                    </a:p>
                  </a:txBody>
                  <a:tcPr marL="108000"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148</a:t>
                      </a:r>
                    </a:p>
                  </a:txBody>
                  <a:tcPr marL="108000"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6</a:t>
                      </a:r>
                    </a:p>
                  </a:txBody>
                  <a:tcPr marL="108000"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extLst>
                  <a:ext uri="{0D108BD9-81ED-4DB2-BD59-A6C34878D82A}">
                    <a16:rowId xmlns:a16="http://schemas.microsoft.com/office/drawing/2014/main" val="10005"/>
                  </a:ext>
                </a:extLst>
              </a:tr>
              <a:tr h="525655">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ea typeface="新細明體" panose="02020500000000000000" pitchFamily="18" charset="-120"/>
                        </a:rPr>
                        <a:t>Non-operating income and expenses</a:t>
                      </a:r>
                      <a:endParaRPr kumimoji="0" lang="en-US" altLang="en-US" sz="1800" b="0" i="0" u="none" strike="noStrike" cap="none" normalizeH="0" baseline="0">
                        <a:ln>
                          <a:noFill/>
                        </a:ln>
                        <a:solidFill>
                          <a:srgbClr val="000000"/>
                        </a:solidFill>
                        <a:effectLst/>
                        <a:latin typeface="Calibri" panose="020F0502020204030204" pitchFamily="34" charset="0"/>
                        <a:ea typeface="微軟正黑體" panose="020B0604030504040204" pitchFamily="34" charset="-12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a:solidFill>
                            <a:srgbClr val="000000"/>
                          </a:solidFill>
                          <a:effectLst/>
                          <a:latin typeface="微軟正黑體" panose="020B0604030504040204" pitchFamily="34" charset="-120"/>
                          <a:ea typeface="微軟正黑體" panose="020B0604030504040204" pitchFamily="34" charset="-120"/>
                        </a:rPr>
                        <a:t>4</a:t>
                      </a:r>
                      <a:endPar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108000"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a:t>
                      </a:r>
                    </a:p>
                  </a:txBody>
                  <a:tcPr marL="108000"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(209)</a:t>
                      </a:r>
                    </a:p>
                  </a:txBody>
                  <a:tcPr marL="108000"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(2)</a:t>
                      </a:r>
                    </a:p>
                  </a:txBody>
                  <a:tcPr marL="108000"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313</a:t>
                      </a:r>
                    </a:p>
                  </a:txBody>
                  <a:tcPr marL="108000"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3</a:t>
                      </a:r>
                    </a:p>
                  </a:txBody>
                  <a:tcPr marL="108000"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61</a:t>
                      </a:r>
                    </a:p>
                  </a:txBody>
                  <a:tcPr marL="108000"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a:t>
                      </a:r>
                    </a:p>
                  </a:txBody>
                  <a:tcPr marL="108000"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70</a:t>
                      </a:r>
                    </a:p>
                  </a:txBody>
                  <a:tcPr marL="108000"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3</a:t>
                      </a:r>
                    </a:p>
                  </a:txBody>
                  <a:tcPr marL="108000"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extLst>
                  <a:ext uri="{0D108BD9-81ED-4DB2-BD59-A6C34878D82A}">
                    <a16:rowId xmlns:a16="http://schemas.microsoft.com/office/drawing/2014/main" val="10006"/>
                  </a:ext>
                </a:extLst>
              </a:tr>
              <a:tr h="525655">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ea typeface="新細明體" panose="02020500000000000000" pitchFamily="18" charset="-120"/>
                        </a:rPr>
                        <a:t>Profit before income tax</a:t>
                      </a:r>
                      <a:endParaRPr kumimoji="0" lang="en-US" altLang="en-US" sz="1800" b="0" i="0" u="none" strike="noStrike" cap="none" normalizeH="0" baseline="0">
                        <a:ln>
                          <a:noFill/>
                        </a:ln>
                        <a:solidFill>
                          <a:srgbClr val="000000"/>
                        </a:solidFill>
                        <a:effectLst/>
                        <a:latin typeface="Calibri" panose="020F0502020204030204" pitchFamily="34" charset="0"/>
                        <a:ea typeface="微軟正黑體" panose="020B0604030504040204" pitchFamily="34" charset="-12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713</a:t>
                      </a:r>
                    </a:p>
                  </a:txBody>
                  <a:tcPr marL="108000"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8</a:t>
                      </a:r>
                    </a:p>
                  </a:txBody>
                  <a:tcPr marL="108000"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1,010</a:t>
                      </a:r>
                    </a:p>
                  </a:txBody>
                  <a:tcPr marL="108000"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11</a:t>
                      </a:r>
                    </a:p>
                  </a:txBody>
                  <a:tcPr marL="108000"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1,342</a:t>
                      </a:r>
                    </a:p>
                  </a:txBody>
                  <a:tcPr marL="108000"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12</a:t>
                      </a:r>
                    </a:p>
                  </a:txBody>
                  <a:tcPr marL="108000"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495</a:t>
                      </a:r>
                    </a:p>
                  </a:txBody>
                  <a:tcPr marL="108000"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5</a:t>
                      </a:r>
                    </a:p>
                  </a:txBody>
                  <a:tcPr marL="108000"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218</a:t>
                      </a:r>
                    </a:p>
                  </a:txBody>
                  <a:tcPr marL="108000"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9</a:t>
                      </a:r>
                    </a:p>
                  </a:txBody>
                  <a:tcPr marL="108000"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extLst>
                  <a:ext uri="{0D108BD9-81ED-4DB2-BD59-A6C34878D82A}">
                    <a16:rowId xmlns:a16="http://schemas.microsoft.com/office/drawing/2014/main" val="10007"/>
                  </a:ext>
                </a:extLst>
              </a:tr>
              <a:tr h="338138">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ea typeface="新細明體" panose="02020500000000000000" pitchFamily="18" charset="-120"/>
                        </a:rPr>
                        <a:t>Income tax expense</a:t>
                      </a:r>
                      <a:endParaRPr kumimoji="0" lang="en-US" altLang="en-US" sz="1800" b="0" i="0" u="none" strike="noStrike" cap="none" normalizeH="0" baseline="0">
                        <a:ln>
                          <a:noFill/>
                        </a:ln>
                        <a:solidFill>
                          <a:srgbClr val="000000"/>
                        </a:solidFill>
                        <a:effectLst/>
                        <a:latin typeface="Calibri" panose="020F0502020204030204" pitchFamily="34" charset="0"/>
                        <a:ea typeface="微軟正黑體" panose="020B0604030504040204" pitchFamily="34" charset="-12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173</a:t>
                      </a:r>
                    </a:p>
                  </a:txBody>
                  <a:tcPr marL="108000"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2</a:t>
                      </a:r>
                    </a:p>
                  </a:txBody>
                  <a:tcPr marL="108000"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91</a:t>
                      </a:r>
                    </a:p>
                  </a:txBody>
                  <a:tcPr marL="108000"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1</a:t>
                      </a:r>
                    </a:p>
                  </a:txBody>
                  <a:tcPr marL="108000"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261</a:t>
                      </a:r>
                    </a:p>
                  </a:txBody>
                  <a:tcPr marL="108000"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2</a:t>
                      </a:r>
                    </a:p>
                  </a:txBody>
                  <a:tcPr marL="108000"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83</a:t>
                      </a:r>
                    </a:p>
                  </a:txBody>
                  <a:tcPr marL="108000"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1</a:t>
                      </a:r>
                    </a:p>
                  </a:txBody>
                  <a:tcPr marL="108000"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33</a:t>
                      </a:r>
                    </a:p>
                  </a:txBody>
                  <a:tcPr marL="108000"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1</a:t>
                      </a:r>
                    </a:p>
                  </a:txBody>
                  <a:tcPr marL="108000"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extLst>
                  <a:ext uri="{0D108BD9-81ED-4DB2-BD59-A6C34878D82A}">
                    <a16:rowId xmlns:a16="http://schemas.microsoft.com/office/drawing/2014/main" val="10008"/>
                  </a:ext>
                </a:extLst>
              </a:tr>
              <a:tr h="493877">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ea typeface="新細明體" panose="02020500000000000000" pitchFamily="18" charset="-120"/>
                        </a:rPr>
                        <a:t>Net profit</a:t>
                      </a:r>
                      <a:endParaRPr kumimoji="0" lang="en-US" altLang="en-US" sz="1800" b="0" i="0" u="none" strike="noStrike" cap="none" normalizeH="0" baseline="0">
                        <a:ln>
                          <a:noFill/>
                        </a:ln>
                        <a:solidFill>
                          <a:srgbClr val="000000"/>
                        </a:solidFill>
                        <a:effectLst/>
                        <a:latin typeface="Calibri" panose="020F0502020204030204" pitchFamily="34" charset="0"/>
                        <a:ea typeface="微軟正黑體" panose="020B0604030504040204" pitchFamily="34" charset="-12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540</a:t>
                      </a:r>
                    </a:p>
                  </a:txBody>
                  <a:tcPr marL="108000"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6</a:t>
                      </a:r>
                    </a:p>
                  </a:txBody>
                  <a:tcPr marL="108000"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919</a:t>
                      </a:r>
                    </a:p>
                  </a:txBody>
                  <a:tcPr marL="108000"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10</a:t>
                      </a:r>
                    </a:p>
                  </a:txBody>
                  <a:tcPr marL="108000"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1,081</a:t>
                      </a:r>
                    </a:p>
                  </a:txBody>
                  <a:tcPr marL="108000"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10</a:t>
                      </a:r>
                    </a:p>
                  </a:txBody>
                  <a:tcPr marL="108000"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412</a:t>
                      </a:r>
                    </a:p>
                  </a:txBody>
                  <a:tcPr marL="108000"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4</a:t>
                      </a:r>
                    </a:p>
                  </a:txBody>
                  <a:tcPr marL="108000"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185</a:t>
                      </a:r>
                    </a:p>
                  </a:txBody>
                  <a:tcPr marL="108000"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8</a:t>
                      </a:r>
                    </a:p>
                  </a:txBody>
                  <a:tcPr marL="108000"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extLst>
                  <a:ext uri="{0D108BD9-81ED-4DB2-BD59-A6C34878D82A}">
                    <a16:rowId xmlns:a16="http://schemas.microsoft.com/office/drawing/2014/main" val="10009"/>
                  </a:ext>
                </a:extLst>
              </a:tr>
              <a:tr h="493877">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rgbClr val="000000"/>
                          </a:solidFill>
                          <a:effectLst/>
                          <a:latin typeface="Calibri" panose="020F0502020204030204" pitchFamily="34" charset="0"/>
                          <a:ea typeface="新細明體" panose="02020500000000000000" pitchFamily="18" charset="-120"/>
                        </a:rPr>
                        <a:t>Earnings per share (NT$)</a:t>
                      </a:r>
                      <a:endParaRPr kumimoji="0" lang="en-US" altLang="zh-TW" sz="1800" b="0" i="0" u="none" strike="noStrike" cap="none" normalizeH="0" baseline="0">
                        <a:ln>
                          <a:noFill/>
                        </a:ln>
                        <a:solidFill>
                          <a:srgbClr val="000000"/>
                        </a:solidFill>
                        <a:effectLst/>
                        <a:latin typeface="Calibri" panose="020F0502020204030204" pitchFamily="34" charset="0"/>
                        <a:ea typeface="微軟正黑體" panose="020B0604030504040204" pitchFamily="34" charset="-12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1.16</a:t>
                      </a:r>
                    </a:p>
                  </a:txBody>
                  <a:tcPr marL="108000"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endPar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108000"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1.99</a:t>
                      </a:r>
                    </a:p>
                  </a:txBody>
                  <a:tcPr marL="108000"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endPar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108000"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2.27</a:t>
                      </a:r>
                    </a:p>
                  </a:txBody>
                  <a:tcPr marL="108000"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endPar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108000"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0.88</a:t>
                      </a:r>
                    </a:p>
                  </a:txBody>
                  <a:tcPr marL="108000"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endPar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108000"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0.39</a:t>
                      </a:r>
                    </a:p>
                  </a:txBody>
                  <a:tcPr marL="108000"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endParaRPr lang="zh-TW" altLang="en-US" sz="18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108000"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extLst>
                  <a:ext uri="{0D108BD9-81ED-4DB2-BD59-A6C34878D82A}">
                    <a16:rowId xmlns:a16="http://schemas.microsoft.com/office/drawing/2014/main" val="10010"/>
                  </a:ext>
                </a:extLst>
              </a:tr>
              <a:tr h="338138">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ea typeface="新細明體" panose="02020500000000000000" pitchFamily="18" charset="-120"/>
                        </a:rPr>
                        <a:t>Cash dividends (NT$)</a:t>
                      </a:r>
                      <a:endParaRPr kumimoji="0" lang="en-US" altLang="zh-TW" sz="1800" b="0" i="0" u="none" strike="noStrike" cap="none" normalizeH="0" baseline="0">
                        <a:ln>
                          <a:noFill/>
                        </a:ln>
                        <a:solidFill>
                          <a:srgbClr val="000000"/>
                        </a:solidFill>
                        <a:effectLst/>
                        <a:latin typeface="Calibri" panose="020F0502020204030204" pitchFamily="34" charset="0"/>
                        <a:ea typeface="微軟正黑體" panose="020B0604030504040204" pitchFamily="34" charset="-12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1.20</a:t>
                      </a:r>
                    </a:p>
                  </a:txBody>
                  <a:tcPr marL="108000"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endPar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108000"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1.70</a:t>
                      </a:r>
                    </a:p>
                  </a:txBody>
                  <a:tcPr marL="108000"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endPar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108000"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1.80</a:t>
                      </a:r>
                    </a:p>
                  </a:txBody>
                  <a:tcPr marL="108000"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endPar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108000"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0.60</a:t>
                      </a:r>
                    </a:p>
                  </a:txBody>
                  <a:tcPr marL="108000"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endPar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108000"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u="none" strike="noStrike" dirty="0">
                          <a:solidFill>
                            <a:schemeClr val="tx1"/>
                          </a:solidFill>
                          <a:effectLst/>
                          <a:latin typeface="微軟正黑體" panose="020B0604030504040204" pitchFamily="34" charset="-120"/>
                          <a:ea typeface="微軟正黑體" panose="020B0604030504040204" pitchFamily="34" charset="-120"/>
                        </a:rPr>
                        <a:t>-</a:t>
                      </a:r>
                      <a:r>
                        <a:rPr lang="zh-TW" altLang="en-US" sz="1800" u="none" strike="noStrike" dirty="0">
                          <a:solidFill>
                            <a:schemeClr val="tx1"/>
                          </a:solidFill>
                          <a:effectLst/>
                          <a:latin typeface="微軟正黑體" panose="020B0604030504040204" pitchFamily="34" charset="-120"/>
                          <a:ea typeface="微軟正黑體" panose="020B0604030504040204" pitchFamily="34" charset="-120"/>
                        </a:rPr>
                        <a:t>　</a:t>
                      </a:r>
                      <a:endParaRPr lang="zh-TW" altLang="en-US" sz="18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108000"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zh-TW" altLang="en-US" sz="1800" u="none" strike="noStrike" dirty="0">
                          <a:solidFill>
                            <a:schemeClr val="tx1"/>
                          </a:solidFill>
                          <a:effectLst/>
                          <a:latin typeface="微軟正黑體" panose="020B0604030504040204" pitchFamily="34" charset="-120"/>
                          <a:ea typeface="微軟正黑體" panose="020B0604030504040204" pitchFamily="34" charset="-120"/>
                        </a:rPr>
                        <a:t>　</a:t>
                      </a:r>
                      <a:endParaRPr lang="zh-TW" altLang="en-US" sz="18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108000"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extLst>
                  <a:ext uri="{0D108BD9-81ED-4DB2-BD59-A6C34878D82A}">
                    <a16:rowId xmlns:a16="http://schemas.microsoft.com/office/drawing/2014/main" val="10011"/>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標題 1"/>
          <p:cNvSpPr>
            <a:spLocks noGrp="1"/>
          </p:cNvSpPr>
          <p:nvPr>
            <p:ph type="title" idx="4294967295"/>
          </p:nvPr>
        </p:nvSpPr>
        <p:spPr>
          <a:xfrm>
            <a:off x="569844" y="592137"/>
            <a:ext cx="10229850" cy="547688"/>
          </a:xfrm>
        </p:spPr>
        <p:txBody>
          <a:bodyPr>
            <a:normAutofit fontScale="90000"/>
          </a:bodyPr>
          <a:lstStyle/>
          <a:p>
            <a:pPr algn="ctr"/>
            <a:r>
              <a:rPr lang="en-US" altLang="en-US" sz="3200" b="1" dirty="0"/>
              <a:t>CONSOLIDATED REVENUE IN THE LAST 5 YEARS</a:t>
            </a:r>
            <a:endParaRPr lang="en-US" altLang="en-US" sz="3200" b="1" dirty="0">
              <a:ea typeface="微軟正黑體" panose="020B0604030504040204" pitchFamily="34" charset="-120"/>
            </a:endParaRPr>
          </a:p>
        </p:txBody>
      </p:sp>
      <p:graphicFrame>
        <p:nvGraphicFramePr>
          <p:cNvPr id="2" name="內容版面配置區 6"/>
          <p:cNvGraphicFramePr>
            <a:graphicFrameLocks noGrp="1"/>
          </p:cNvGraphicFramePr>
          <p:nvPr>
            <p:ph idx="4294967295"/>
            <p:extLst>
              <p:ext uri="{D42A27DB-BD31-4B8C-83A1-F6EECF244321}">
                <p14:modId xmlns:p14="http://schemas.microsoft.com/office/powerpoint/2010/main" val="3624497571"/>
              </p:ext>
            </p:extLst>
          </p:nvPr>
        </p:nvGraphicFramePr>
        <p:xfrm>
          <a:off x="824119" y="1043678"/>
          <a:ext cx="11487150" cy="5168900"/>
        </p:xfrm>
        <a:graphic>
          <a:graphicData uri="http://schemas.openxmlformats.org/drawingml/2006/chart">
            <c:chart xmlns:c="http://schemas.openxmlformats.org/drawingml/2006/chart" xmlns:r="http://schemas.openxmlformats.org/officeDocument/2006/relationships" r:id="rId3"/>
          </a:graphicData>
        </a:graphic>
      </p:graphicFrame>
      <p:sp>
        <p:nvSpPr>
          <p:cNvPr id="3" name="文字方塊 1">
            <a:extLst>
              <a:ext uri="{FF2B5EF4-FFF2-40B4-BE49-F238E27FC236}">
                <a16:creationId xmlns:a16="http://schemas.microsoft.com/office/drawing/2014/main" id="{1D8B0617-3020-A519-2172-C8BF84851CFB}"/>
              </a:ext>
            </a:extLst>
          </p:cNvPr>
          <p:cNvSpPr txBox="1">
            <a:spLocks noChangeArrowheads="1"/>
          </p:cNvSpPr>
          <p:nvPr/>
        </p:nvSpPr>
        <p:spPr bwMode="auto">
          <a:xfrm>
            <a:off x="8572086" y="1017588"/>
            <a:ext cx="17732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onstantia" panose="02030602050306030303" pitchFamily="18" charset="0"/>
                <a:ea typeface="新細明體" panose="02020500000000000000" pitchFamily="18" charset="-120"/>
              </a:defRPr>
            </a:lvl1pPr>
            <a:lvl2pPr marL="742950" indent="-285750">
              <a:defRPr kumimoji="1">
                <a:solidFill>
                  <a:schemeClr val="tx1"/>
                </a:solidFill>
                <a:latin typeface="Constantia" panose="02030602050306030303" pitchFamily="18" charset="0"/>
                <a:ea typeface="新細明體" panose="02020500000000000000" pitchFamily="18" charset="-120"/>
              </a:defRPr>
            </a:lvl2pPr>
            <a:lvl3pPr marL="1143000" indent="-228600">
              <a:defRPr kumimoji="1">
                <a:solidFill>
                  <a:schemeClr val="tx1"/>
                </a:solidFill>
                <a:latin typeface="Constantia" panose="02030602050306030303" pitchFamily="18" charset="0"/>
                <a:ea typeface="新細明體" panose="02020500000000000000" pitchFamily="18" charset="-120"/>
              </a:defRPr>
            </a:lvl3pPr>
            <a:lvl4pPr marL="1600200" indent="-228600">
              <a:defRPr kumimoji="1">
                <a:solidFill>
                  <a:schemeClr val="tx1"/>
                </a:solidFill>
                <a:latin typeface="Constantia" panose="02030602050306030303" pitchFamily="18" charset="0"/>
                <a:ea typeface="新細明體" panose="02020500000000000000" pitchFamily="18" charset="-120"/>
              </a:defRPr>
            </a:lvl4pPr>
            <a:lvl5pPr marL="2057400" indent="-228600">
              <a:defRPr kumimoji="1">
                <a:solidFill>
                  <a:schemeClr val="tx1"/>
                </a:solidFill>
                <a:latin typeface="Constantia" panose="02030602050306030303" pitchFamily="18" charset="0"/>
                <a:ea typeface="新細明體" panose="02020500000000000000" pitchFamily="18" charset="-120"/>
              </a:defRPr>
            </a:lvl5pPr>
            <a:lvl6pPr marL="2514600" indent="-228600" defTabSz="457200" fontAlgn="base">
              <a:spcBef>
                <a:spcPct val="0"/>
              </a:spcBef>
              <a:spcAft>
                <a:spcPct val="0"/>
              </a:spcAft>
              <a:defRPr kumimoji="1">
                <a:solidFill>
                  <a:schemeClr val="tx1"/>
                </a:solidFill>
                <a:latin typeface="Constantia" panose="02030602050306030303" pitchFamily="18" charset="0"/>
                <a:ea typeface="新細明體" panose="02020500000000000000" pitchFamily="18" charset="-120"/>
              </a:defRPr>
            </a:lvl6pPr>
            <a:lvl7pPr marL="2971800" indent="-228600" defTabSz="457200" fontAlgn="base">
              <a:spcBef>
                <a:spcPct val="0"/>
              </a:spcBef>
              <a:spcAft>
                <a:spcPct val="0"/>
              </a:spcAft>
              <a:defRPr kumimoji="1">
                <a:solidFill>
                  <a:schemeClr val="tx1"/>
                </a:solidFill>
                <a:latin typeface="Constantia" panose="02030602050306030303" pitchFamily="18" charset="0"/>
                <a:ea typeface="新細明體" panose="02020500000000000000" pitchFamily="18" charset="-120"/>
              </a:defRPr>
            </a:lvl7pPr>
            <a:lvl8pPr marL="3429000" indent="-228600" defTabSz="457200" fontAlgn="base">
              <a:spcBef>
                <a:spcPct val="0"/>
              </a:spcBef>
              <a:spcAft>
                <a:spcPct val="0"/>
              </a:spcAft>
              <a:defRPr kumimoji="1">
                <a:solidFill>
                  <a:schemeClr val="tx1"/>
                </a:solidFill>
                <a:latin typeface="Constantia" panose="02030602050306030303" pitchFamily="18" charset="0"/>
                <a:ea typeface="新細明體" panose="02020500000000000000" pitchFamily="18" charset="-120"/>
              </a:defRPr>
            </a:lvl8pPr>
            <a:lvl9pPr marL="3886200" indent="-228600" defTabSz="457200" fontAlgn="base">
              <a:spcBef>
                <a:spcPct val="0"/>
              </a:spcBef>
              <a:spcAft>
                <a:spcPct val="0"/>
              </a:spcAft>
              <a:defRPr kumimoji="1">
                <a:solidFill>
                  <a:schemeClr val="tx1"/>
                </a:solidFill>
                <a:latin typeface="Constantia" panose="02030602050306030303" pitchFamily="18" charset="0"/>
                <a:ea typeface="新細明體" panose="02020500000000000000" pitchFamily="18" charset="-120"/>
              </a:defRPr>
            </a:lvl9pPr>
          </a:lstStyle>
          <a:p>
            <a:pPr algn="ctr"/>
            <a:r>
              <a:rPr kumimoji="0" lang="en-US" altLang="en-US" sz="1400" dirty="0">
                <a:solidFill>
                  <a:srgbClr val="595959"/>
                </a:solidFill>
                <a:latin typeface="微軟正黑體" panose="020B0604030504040204" pitchFamily="34" charset="-120"/>
                <a:ea typeface="微軟正黑體" panose="020B0604030504040204" pitchFamily="34" charset="-120"/>
              </a:rPr>
              <a:t>Unit: NT$ million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標題 1"/>
          <p:cNvSpPr>
            <a:spLocks noGrp="1"/>
          </p:cNvSpPr>
          <p:nvPr>
            <p:ph type="title" idx="4294967295"/>
          </p:nvPr>
        </p:nvSpPr>
        <p:spPr>
          <a:xfrm>
            <a:off x="490331" y="609600"/>
            <a:ext cx="9845675" cy="520700"/>
          </a:xfrm>
        </p:spPr>
        <p:txBody>
          <a:bodyPr>
            <a:normAutofit fontScale="90000"/>
          </a:bodyPr>
          <a:lstStyle/>
          <a:p>
            <a:pPr algn="ctr"/>
            <a:r>
              <a:rPr lang="en-US" altLang="en-US" sz="3200" b="1" dirty="0"/>
              <a:t>NET PROFIT </a:t>
            </a:r>
            <a:r>
              <a:rPr lang="en-US" altLang="zh-TW" sz="3200" b="1" dirty="0">
                <a:ea typeface="新細明體" panose="02020500000000000000" pitchFamily="18" charset="-120"/>
              </a:rPr>
              <a:t>(After Tax) </a:t>
            </a:r>
            <a:r>
              <a:rPr lang="en-US" altLang="en-US" sz="3200" b="1" dirty="0"/>
              <a:t>IN THE LAST 5 YEARS</a:t>
            </a:r>
            <a:endParaRPr lang="en-US" altLang="en-US" sz="3200" b="1" dirty="0">
              <a:ea typeface="微軟正黑體" panose="020B0604030504040204" pitchFamily="34" charset="-120"/>
            </a:endParaRPr>
          </a:p>
        </p:txBody>
      </p:sp>
      <p:graphicFrame>
        <p:nvGraphicFramePr>
          <p:cNvPr id="2" name="內容版面配置區 4"/>
          <p:cNvGraphicFramePr>
            <a:graphicFrameLocks noGrp="1"/>
          </p:cNvGraphicFramePr>
          <p:nvPr>
            <p:ph idx="4294967295"/>
            <p:extLst>
              <p:ext uri="{D42A27DB-BD31-4B8C-83A1-F6EECF244321}">
                <p14:modId xmlns:p14="http://schemas.microsoft.com/office/powerpoint/2010/main" val="3889476561"/>
              </p:ext>
            </p:extLst>
          </p:nvPr>
        </p:nvGraphicFramePr>
        <p:xfrm>
          <a:off x="746125" y="1377950"/>
          <a:ext cx="11445875" cy="4759325"/>
        </p:xfrm>
        <a:graphic>
          <a:graphicData uri="http://schemas.openxmlformats.org/drawingml/2006/chart">
            <c:chart xmlns:c="http://schemas.openxmlformats.org/drawingml/2006/chart" xmlns:r="http://schemas.openxmlformats.org/officeDocument/2006/relationships" r:id="rId3"/>
          </a:graphicData>
        </a:graphic>
      </p:graphicFrame>
      <p:sp>
        <p:nvSpPr>
          <p:cNvPr id="38915" name="文字方塊 1"/>
          <p:cNvSpPr txBox="1">
            <a:spLocks noChangeArrowheads="1"/>
          </p:cNvSpPr>
          <p:nvPr/>
        </p:nvSpPr>
        <p:spPr bwMode="auto">
          <a:xfrm>
            <a:off x="1190625" y="1212850"/>
            <a:ext cx="17732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onstantia" panose="02030602050306030303" pitchFamily="18" charset="0"/>
                <a:ea typeface="新細明體" panose="02020500000000000000" pitchFamily="18" charset="-120"/>
              </a:defRPr>
            </a:lvl1pPr>
            <a:lvl2pPr marL="742950" indent="-285750">
              <a:defRPr kumimoji="1">
                <a:solidFill>
                  <a:schemeClr val="tx1"/>
                </a:solidFill>
                <a:latin typeface="Constantia" panose="02030602050306030303" pitchFamily="18" charset="0"/>
                <a:ea typeface="新細明體" panose="02020500000000000000" pitchFamily="18" charset="-120"/>
              </a:defRPr>
            </a:lvl2pPr>
            <a:lvl3pPr marL="1143000" indent="-228600">
              <a:defRPr kumimoji="1">
                <a:solidFill>
                  <a:schemeClr val="tx1"/>
                </a:solidFill>
                <a:latin typeface="Constantia" panose="02030602050306030303" pitchFamily="18" charset="0"/>
                <a:ea typeface="新細明體" panose="02020500000000000000" pitchFamily="18" charset="-120"/>
              </a:defRPr>
            </a:lvl3pPr>
            <a:lvl4pPr marL="1600200" indent="-228600">
              <a:defRPr kumimoji="1">
                <a:solidFill>
                  <a:schemeClr val="tx1"/>
                </a:solidFill>
                <a:latin typeface="Constantia" panose="02030602050306030303" pitchFamily="18" charset="0"/>
                <a:ea typeface="新細明體" panose="02020500000000000000" pitchFamily="18" charset="-120"/>
              </a:defRPr>
            </a:lvl4pPr>
            <a:lvl5pPr marL="2057400" indent="-228600">
              <a:defRPr kumimoji="1">
                <a:solidFill>
                  <a:schemeClr val="tx1"/>
                </a:solidFill>
                <a:latin typeface="Constantia" panose="02030602050306030303" pitchFamily="18" charset="0"/>
                <a:ea typeface="新細明體" panose="02020500000000000000" pitchFamily="18" charset="-120"/>
              </a:defRPr>
            </a:lvl5pPr>
            <a:lvl6pPr marL="2514600" indent="-228600" defTabSz="457200" fontAlgn="base">
              <a:spcBef>
                <a:spcPct val="0"/>
              </a:spcBef>
              <a:spcAft>
                <a:spcPct val="0"/>
              </a:spcAft>
              <a:defRPr kumimoji="1">
                <a:solidFill>
                  <a:schemeClr val="tx1"/>
                </a:solidFill>
                <a:latin typeface="Constantia" panose="02030602050306030303" pitchFamily="18" charset="0"/>
                <a:ea typeface="新細明體" panose="02020500000000000000" pitchFamily="18" charset="-120"/>
              </a:defRPr>
            </a:lvl6pPr>
            <a:lvl7pPr marL="2971800" indent="-228600" defTabSz="457200" fontAlgn="base">
              <a:spcBef>
                <a:spcPct val="0"/>
              </a:spcBef>
              <a:spcAft>
                <a:spcPct val="0"/>
              </a:spcAft>
              <a:defRPr kumimoji="1">
                <a:solidFill>
                  <a:schemeClr val="tx1"/>
                </a:solidFill>
                <a:latin typeface="Constantia" panose="02030602050306030303" pitchFamily="18" charset="0"/>
                <a:ea typeface="新細明體" panose="02020500000000000000" pitchFamily="18" charset="-120"/>
              </a:defRPr>
            </a:lvl7pPr>
            <a:lvl8pPr marL="3429000" indent="-228600" defTabSz="457200" fontAlgn="base">
              <a:spcBef>
                <a:spcPct val="0"/>
              </a:spcBef>
              <a:spcAft>
                <a:spcPct val="0"/>
              </a:spcAft>
              <a:defRPr kumimoji="1">
                <a:solidFill>
                  <a:schemeClr val="tx1"/>
                </a:solidFill>
                <a:latin typeface="Constantia" panose="02030602050306030303" pitchFamily="18" charset="0"/>
                <a:ea typeface="新細明體" panose="02020500000000000000" pitchFamily="18" charset="-120"/>
              </a:defRPr>
            </a:lvl8pPr>
            <a:lvl9pPr marL="3886200" indent="-228600" defTabSz="457200" fontAlgn="base">
              <a:spcBef>
                <a:spcPct val="0"/>
              </a:spcBef>
              <a:spcAft>
                <a:spcPct val="0"/>
              </a:spcAft>
              <a:defRPr kumimoji="1">
                <a:solidFill>
                  <a:schemeClr val="tx1"/>
                </a:solidFill>
                <a:latin typeface="Constantia" panose="02030602050306030303" pitchFamily="18" charset="0"/>
                <a:ea typeface="新細明體" panose="02020500000000000000" pitchFamily="18" charset="-120"/>
              </a:defRPr>
            </a:lvl9pPr>
          </a:lstStyle>
          <a:p>
            <a:pPr algn="ctr"/>
            <a:r>
              <a:rPr kumimoji="0" lang="en-US" altLang="en-US" sz="1400" dirty="0">
                <a:solidFill>
                  <a:srgbClr val="595959"/>
                </a:solidFill>
                <a:latin typeface="微軟正黑體" panose="020B0604030504040204" pitchFamily="34" charset="-120"/>
                <a:ea typeface="微軟正黑體" panose="020B0604030504040204" pitchFamily="34" charset="-120"/>
              </a:rPr>
              <a:t>Unit: NT$ million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標題 1"/>
          <p:cNvSpPr>
            <a:spLocks noGrp="1"/>
          </p:cNvSpPr>
          <p:nvPr>
            <p:ph type="title"/>
          </p:nvPr>
        </p:nvSpPr>
        <p:spPr>
          <a:xfrm>
            <a:off x="493195" y="605044"/>
            <a:ext cx="11473518" cy="625475"/>
          </a:xfrm>
        </p:spPr>
        <p:txBody>
          <a:bodyPr>
            <a:noAutofit/>
          </a:bodyPr>
          <a:lstStyle/>
          <a:p>
            <a:pPr algn="ctr"/>
            <a:r>
              <a:rPr lang="en-US" altLang="en-US" sz="2800" b="1" dirty="0"/>
              <a:t>SIMPLIFIED CONSOLIDATED STATEMENTS OF INCOME</a:t>
            </a:r>
            <a:endParaRPr lang="en-US" altLang="en-US" sz="2800" b="1" dirty="0">
              <a:ea typeface="微軟正黑體" panose="020B0604030504040204" pitchFamily="34" charset="-120"/>
            </a:endParaRP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2408031544"/>
              </p:ext>
            </p:extLst>
          </p:nvPr>
        </p:nvGraphicFramePr>
        <p:xfrm>
          <a:off x="1124829" y="1230519"/>
          <a:ext cx="10210250" cy="4861560"/>
        </p:xfrm>
        <a:graphic>
          <a:graphicData uri="http://schemas.openxmlformats.org/drawingml/2006/table">
            <a:tbl>
              <a:tblPr/>
              <a:tblGrid>
                <a:gridCol w="3690671">
                  <a:extLst>
                    <a:ext uri="{9D8B030D-6E8A-4147-A177-3AD203B41FA5}">
                      <a16:colId xmlns:a16="http://schemas.microsoft.com/office/drawing/2014/main" val="20000"/>
                    </a:ext>
                  </a:extLst>
                </a:gridCol>
                <a:gridCol w="953664">
                  <a:extLst>
                    <a:ext uri="{9D8B030D-6E8A-4147-A177-3AD203B41FA5}">
                      <a16:colId xmlns:a16="http://schemas.microsoft.com/office/drawing/2014/main" val="20001"/>
                    </a:ext>
                  </a:extLst>
                </a:gridCol>
                <a:gridCol w="865985">
                  <a:extLst>
                    <a:ext uri="{9D8B030D-6E8A-4147-A177-3AD203B41FA5}">
                      <a16:colId xmlns:a16="http://schemas.microsoft.com/office/drawing/2014/main" val="20002"/>
                    </a:ext>
                  </a:extLst>
                </a:gridCol>
                <a:gridCol w="1002571">
                  <a:extLst>
                    <a:ext uri="{9D8B030D-6E8A-4147-A177-3AD203B41FA5}">
                      <a16:colId xmlns:a16="http://schemas.microsoft.com/office/drawing/2014/main" val="20003"/>
                    </a:ext>
                  </a:extLst>
                </a:gridCol>
                <a:gridCol w="815420">
                  <a:extLst>
                    <a:ext uri="{9D8B030D-6E8A-4147-A177-3AD203B41FA5}">
                      <a16:colId xmlns:a16="http://schemas.microsoft.com/office/drawing/2014/main" val="20004"/>
                    </a:ext>
                  </a:extLst>
                </a:gridCol>
                <a:gridCol w="1397693">
                  <a:extLst>
                    <a:ext uri="{9D8B030D-6E8A-4147-A177-3AD203B41FA5}">
                      <a16:colId xmlns:a16="http://schemas.microsoft.com/office/drawing/2014/main" val="20005"/>
                    </a:ext>
                  </a:extLst>
                </a:gridCol>
                <a:gridCol w="1484246">
                  <a:extLst>
                    <a:ext uri="{9D8B030D-6E8A-4147-A177-3AD203B41FA5}">
                      <a16:colId xmlns:a16="http://schemas.microsoft.com/office/drawing/2014/main" val="20006"/>
                    </a:ext>
                  </a:extLst>
                </a:gridCol>
              </a:tblGrid>
              <a:tr h="447675">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bg1"/>
                          </a:solidFill>
                          <a:effectLst/>
                          <a:latin typeface="Calibri" panose="020F0502020204030204" pitchFamily="34" charset="0"/>
                          <a:ea typeface="新細明體" panose="02020500000000000000" pitchFamily="18" charset="-120"/>
                        </a:rPr>
                        <a:t>Unit: NT$ million</a:t>
                      </a:r>
                      <a:endParaRPr kumimoji="0" lang="en-US" altLang="en-US" sz="1800" b="0" i="0" u="none" strike="noStrike" cap="none" normalizeH="0" baseline="0" dirty="0">
                        <a:ln>
                          <a:noFill/>
                        </a:ln>
                        <a:solidFill>
                          <a:schemeClr val="bg1"/>
                        </a:solidFill>
                        <a:effectLst/>
                        <a:latin typeface="Calibri" panose="020F0502020204030204" pitchFamily="34" charset="0"/>
                        <a:ea typeface="微軟正黑體" panose="020B0604030504040204" pitchFamily="34" charset="-12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dirty="0">
                          <a:ln>
                            <a:noFill/>
                          </a:ln>
                          <a:solidFill>
                            <a:schemeClr val="bg1"/>
                          </a:solidFill>
                          <a:effectLst/>
                          <a:latin typeface="Calibri" panose="020F0502020204030204" pitchFamily="34" charset="0"/>
                          <a:ea typeface="微軟正黑體" panose="020B0604030504040204" pitchFamily="34" charset="-120"/>
                        </a:rPr>
                        <a:t>2024Q1</a:t>
                      </a:r>
                      <a:endParaRPr kumimoji="0" lang="en-US" altLang="zh-TW" sz="1800" b="1" i="0" u="none" strike="noStrike" cap="none" normalizeH="0" baseline="0" dirty="0">
                        <a:ln>
                          <a:noFill/>
                        </a:ln>
                        <a:solidFill>
                          <a:schemeClr val="bg1"/>
                        </a:solidFill>
                        <a:effectLst/>
                        <a:latin typeface="Calibri" panose="020F0502020204030204" pitchFamily="34" charset="0"/>
                        <a:ea typeface="微軟正黑體" panose="020B0604030504040204" pitchFamily="34" charset="-120"/>
                      </a:endParaRPr>
                    </a:p>
                  </a:txBody>
                  <a:tcPr marL="36000" marR="144000"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bg1"/>
                          </a:solidFill>
                          <a:effectLst/>
                          <a:latin typeface="Calibri" panose="020F0502020204030204" pitchFamily="34" charset="0"/>
                          <a:ea typeface="微軟正黑體" panose="020B0604030504040204" pitchFamily="34" charset="-120"/>
                        </a:rPr>
                        <a:t>%</a:t>
                      </a:r>
                    </a:p>
                  </a:txBody>
                  <a:tcPr marL="36000" marR="144000"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dirty="0">
                          <a:ln>
                            <a:noFill/>
                          </a:ln>
                          <a:solidFill>
                            <a:schemeClr val="bg1"/>
                          </a:solidFill>
                          <a:effectLst/>
                          <a:latin typeface="Calibri" panose="020F0502020204030204" pitchFamily="34" charset="0"/>
                          <a:ea typeface="微軟正黑體" panose="020B0604030504040204" pitchFamily="34" charset="-120"/>
                        </a:rPr>
                        <a:t>2023Q1</a:t>
                      </a:r>
                      <a:endParaRPr kumimoji="0" lang="en-US" altLang="zh-TW" sz="1800" b="1" i="0" u="none" strike="noStrike" cap="none" normalizeH="0" baseline="0" dirty="0">
                        <a:ln>
                          <a:noFill/>
                        </a:ln>
                        <a:solidFill>
                          <a:schemeClr val="bg1"/>
                        </a:solidFill>
                        <a:effectLst/>
                        <a:latin typeface="Calibri" panose="020F0502020204030204" pitchFamily="34" charset="0"/>
                        <a:ea typeface="微軟正黑體" panose="020B0604030504040204" pitchFamily="34" charset="-120"/>
                      </a:endParaRPr>
                    </a:p>
                  </a:txBody>
                  <a:tcPr marL="36000" marR="144000"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bg1"/>
                          </a:solidFill>
                          <a:effectLst/>
                          <a:latin typeface="Calibri" panose="020F0502020204030204" pitchFamily="34" charset="0"/>
                          <a:ea typeface="微軟正黑體" panose="020B0604030504040204" pitchFamily="34" charset="-120"/>
                        </a:rPr>
                        <a:t>%</a:t>
                      </a:r>
                    </a:p>
                  </a:txBody>
                  <a:tcPr marL="36000" marR="144000"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bg1"/>
                          </a:solidFill>
                          <a:effectLst/>
                          <a:latin typeface="Calibri" panose="020F0502020204030204" pitchFamily="34" charset="0"/>
                          <a:ea typeface="新細明體" panose="02020500000000000000" pitchFamily="18" charset="-120"/>
                        </a:rPr>
                        <a:t>Amount of increase (or decrease)</a:t>
                      </a:r>
                      <a:endParaRPr kumimoji="0" lang="en-US" altLang="en-US" sz="1800" b="1" i="0" u="none" strike="noStrike" cap="none" normalizeH="0" baseline="0">
                        <a:ln>
                          <a:noFill/>
                        </a:ln>
                        <a:solidFill>
                          <a:schemeClr val="bg1"/>
                        </a:solidFill>
                        <a:effectLst/>
                        <a:latin typeface="Calibri" panose="020F0502020204030204" pitchFamily="34" charset="0"/>
                        <a:ea typeface="微軟正黑體" panose="020B0604030504040204" pitchFamily="34" charset="-120"/>
                      </a:endParaRPr>
                    </a:p>
                  </a:txBody>
                  <a:tcPr marL="36000" marR="144000"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defTabSz="4572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defTabSz="4572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defTabSz="4572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defTabSz="4572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bg1"/>
                          </a:solidFill>
                          <a:effectLst/>
                          <a:latin typeface="Calibri" panose="020F0502020204030204" pitchFamily="34" charset="0"/>
                          <a:ea typeface="新細明體" panose="02020500000000000000" pitchFamily="18" charset="-120"/>
                        </a:rPr>
                        <a:t>Rate of increase (or decrease) (%</a:t>
                      </a:r>
                      <a:endParaRPr kumimoji="0" lang="en-US" altLang="zh-TW" sz="1800" b="0" i="0" u="none" strike="noStrike" cap="none" normalizeH="0" baseline="0">
                        <a:ln>
                          <a:noFill/>
                        </a:ln>
                        <a:solidFill>
                          <a:schemeClr val="bg1"/>
                        </a:solidFill>
                        <a:effectLst/>
                        <a:latin typeface="Calibri" panose="020F0502020204030204" pitchFamily="34" charset="0"/>
                        <a:ea typeface="微軟正黑體" panose="020B0604030504040204" pitchFamily="34" charset="-120"/>
                      </a:endParaRPr>
                    </a:p>
                  </a:txBody>
                  <a:tcPr marL="36000" marR="144000"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extLst>
                  <a:ext uri="{0D108BD9-81ED-4DB2-BD59-A6C34878D82A}">
                    <a16:rowId xmlns:a16="http://schemas.microsoft.com/office/drawing/2014/main" val="10000"/>
                  </a:ext>
                </a:extLst>
              </a:tr>
              <a:tr h="447675">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ea typeface="新細明體" panose="02020500000000000000" pitchFamily="18" charset="-120"/>
                        </a:rPr>
                        <a:t>Operating revenue</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2,465</a:t>
                      </a:r>
                    </a:p>
                  </a:txBody>
                  <a:tcPr marL="36000" marR="144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100</a:t>
                      </a:r>
                    </a:p>
                  </a:txBody>
                  <a:tcPr marL="36000" marR="144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2,545</a:t>
                      </a:r>
                    </a:p>
                  </a:txBody>
                  <a:tcPr marL="36000" marR="144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100</a:t>
                      </a:r>
                    </a:p>
                  </a:txBody>
                  <a:tcPr marL="36000" marR="144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80</a:t>
                      </a:r>
                    </a:p>
                  </a:txBody>
                  <a:tcPr marL="36000" marR="144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u="none" strike="noStrike" dirty="0">
                          <a:solidFill>
                            <a:schemeClr val="tx1"/>
                          </a:solidFill>
                          <a:effectLst/>
                          <a:latin typeface="微軟正黑體" panose="020B0604030504040204" pitchFamily="34" charset="-120"/>
                          <a:ea typeface="微軟正黑體" panose="020B0604030504040204" pitchFamily="34" charset="-120"/>
                        </a:rPr>
                        <a:t>3</a:t>
                      </a:r>
                      <a:endPar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36000" marR="144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extLst>
                  <a:ext uri="{0D108BD9-81ED-4DB2-BD59-A6C34878D82A}">
                    <a16:rowId xmlns:a16="http://schemas.microsoft.com/office/drawing/2014/main" val="10001"/>
                  </a:ext>
                </a:extLst>
              </a:tr>
              <a:tr h="447675">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panose="020F0502020204030204" pitchFamily="34" charset="0"/>
                          <a:ea typeface="新細明體" panose="02020500000000000000" pitchFamily="18" charset="-120"/>
                        </a:rPr>
                        <a:t>Operating costs</a:t>
                      </a:r>
                      <a:endParaRPr kumimoji="0" lang="en-US" altLang="en-US" sz="1800" b="0" i="0" u="none" strike="noStrike" cap="none" normalizeH="0" baseline="0" dirty="0">
                        <a:ln>
                          <a:noFill/>
                        </a:ln>
                        <a:solidFill>
                          <a:srgbClr val="000000"/>
                        </a:solidFill>
                        <a:effectLst/>
                        <a:latin typeface="Calibri" panose="020F0502020204030204" pitchFamily="34" charset="0"/>
                        <a:ea typeface="微軟正黑體" panose="020B0604030504040204" pitchFamily="34" charset="-12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2,153</a:t>
                      </a:r>
                    </a:p>
                  </a:txBody>
                  <a:tcPr marL="36000" marR="144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88</a:t>
                      </a:r>
                    </a:p>
                  </a:txBody>
                  <a:tcPr marL="36000" marR="144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2,219</a:t>
                      </a:r>
                    </a:p>
                  </a:txBody>
                  <a:tcPr marL="36000" marR="144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87</a:t>
                      </a:r>
                    </a:p>
                  </a:txBody>
                  <a:tcPr marL="36000" marR="144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66</a:t>
                      </a:r>
                    </a:p>
                  </a:txBody>
                  <a:tcPr marL="36000" marR="144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u="none" strike="noStrike" dirty="0">
                          <a:solidFill>
                            <a:schemeClr val="tx1"/>
                          </a:solidFill>
                          <a:effectLst/>
                          <a:latin typeface="微軟正黑體" panose="020B0604030504040204" pitchFamily="34" charset="-120"/>
                          <a:ea typeface="微軟正黑體" panose="020B0604030504040204" pitchFamily="34" charset="-120"/>
                        </a:rPr>
                        <a:t>3</a:t>
                      </a:r>
                      <a:endPar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36000" marR="144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extLst>
                  <a:ext uri="{0D108BD9-81ED-4DB2-BD59-A6C34878D82A}">
                    <a16:rowId xmlns:a16="http://schemas.microsoft.com/office/drawing/2014/main" val="10002"/>
                  </a:ext>
                </a:extLst>
              </a:tr>
              <a:tr h="447675">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ea typeface="新細明體" panose="02020500000000000000" pitchFamily="18" charset="-120"/>
                        </a:rPr>
                        <a:t>Gross profit</a:t>
                      </a:r>
                      <a:endParaRPr kumimoji="0" lang="en-US" altLang="en-US" sz="1800" b="0" i="0" u="none" strike="noStrike" cap="none" normalizeH="0" baseline="0">
                        <a:ln>
                          <a:noFill/>
                        </a:ln>
                        <a:solidFill>
                          <a:srgbClr val="000000"/>
                        </a:solidFill>
                        <a:effectLst/>
                        <a:latin typeface="Calibri" panose="020F0502020204030204" pitchFamily="34" charset="0"/>
                        <a:ea typeface="微軟正黑體" panose="020B0604030504040204" pitchFamily="34" charset="-12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312</a:t>
                      </a:r>
                    </a:p>
                  </a:txBody>
                  <a:tcPr marL="36000" marR="144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12</a:t>
                      </a:r>
                    </a:p>
                  </a:txBody>
                  <a:tcPr marL="36000" marR="144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326</a:t>
                      </a:r>
                    </a:p>
                  </a:txBody>
                  <a:tcPr marL="36000" marR="144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13</a:t>
                      </a:r>
                    </a:p>
                  </a:txBody>
                  <a:tcPr marL="36000" marR="144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u="none" strike="noStrike" dirty="0">
                          <a:solidFill>
                            <a:schemeClr val="tx1"/>
                          </a:solidFill>
                          <a:effectLst/>
                          <a:latin typeface="微軟正黑體" panose="020B0604030504040204" pitchFamily="34" charset="-120"/>
                          <a:ea typeface="微軟正黑體" panose="020B0604030504040204" pitchFamily="34" charset="-120"/>
                        </a:rPr>
                        <a:t>14</a:t>
                      </a:r>
                      <a:endPar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36000" marR="144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4</a:t>
                      </a:r>
                    </a:p>
                  </a:txBody>
                  <a:tcPr marL="36000" marR="144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extLst>
                  <a:ext uri="{0D108BD9-81ED-4DB2-BD59-A6C34878D82A}">
                    <a16:rowId xmlns:a16="http://schemas.microsoft.com/office/drawing/2014/main" val="10003"/>
                  </a:ext>
                </a:extLst>
              </a:tr>
              <a:tr h="447675">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ea typeface="新細明體" panose="02020500000000000000" pitchFamily="18" charset="-120"/>
                        </a:rPr>
                        <a:t>Operating expenses</a:t>
                      </a:r>
                      <a:endParaRPr kumimoji="0" lang="en-US" altLang="en-US" sz="1800" b="0" i="0" u="none" strike="noStrike" cap="none" normalizeH="0" baseline="0">
                        <a:ln>
                          <a:noFill/>
                        </a:ln>
                        <a:solidFill>
                          <a:srgbClr val="000000"/>
                        </a:solidFill>
                        <a:effectLst/>
                        <a:latin typeface="Calibri" panose="020F0502020204030204" pitchFamily="34" charset="0"/>
                        <a:ea typeface="微軟正黑體" panose="020B0604030504040204" pitchFamily="34" charset="-12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181</a:t>
                      </a:r>
                    </a:p>
                  </a:txBody>
                  <a:tcPr marL="36000" marR="144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7</a:t>
                      </a:r>
                    </a:p>
                  </a:txBody>
                  <a:tcPr marL="36000" marR="144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178</a:t>
                      </a:r>
                    </a:p>
                  </a:txBody>
                  <a:tcPr marL="36000" marR="144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7</a:t>
                      </a:r>
                    </a:p>
                  </a:txBody>
                  <a:tcPr marL="36000" marR="144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(3)</a:t>
                      </a:r>
                    </a:p>
                  </a:txBody>
                  <a:tcPr marL="36000" marR="144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(2)</a:t>
                      </a:r>
                    </a:p>
                  </a:txBody>
                  <a:tcPr marL="36000" marR="144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extLst>
                  <a:ext uri="{0D108BD9-81ED-4DB2-BD59-A6C34878D82A}">
                    <a16:rowId xmlns:a16="http://schemas.microsoft.com/office/drawing/2014/main" val="10004"/>
                  </a:ext>
                </a:extLst>
              </a:tr>
              <a:tr h="447675">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ea typeface="新細明體" panose="02020500000000000000" pitchFamily="18" charset="-120"/>
                        </a:rPr>
                        <a:t>Profit from operations</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131</a:t>
                      </a:r>
                    </a:p>
                  </a:txBody>
                  <a:tcPr marL="36000" marR="144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5</a:t>
                      </a:r>
                    </a:p>
                  </a:txBody>
                  <a:tcPr marL="36000" marR="144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148</a:t>
                      </a:r>
                    </a:p>
                  </a:txBody>
                  <a:tcPr marL="36000" marR="144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6</a:t>
                      </a:r>
                    </a:p>
                  </a:txBody>
                  <a:tcPr marL="36000" marR="144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17</a:t>
                      </a:r>
                    </a:p>
                  </a:txBody>
                  <a:tcPr marL="36000" marR="144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13</a:t>
                      </a:r>
                    </a:p>
                  </a:txBody>
                  <a:tcPr marL="36000" marR="144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extLst>
                  <a:ext uri="{0D108BD9-81ED-4DB2-BD59-A6C34878D82A}">
                    <a16:rowId xmlns:a16="http://schemas.microsoft.com/office/drawing/2014/main" val="10005"/>
                  </a:ext>
                </a:extLst>
              </a:tr>
              <a:tr h="447675">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ea typeface="新細明體" panose="02020500000000000000" pitchFamily="18" charset="-120"/>
                        </a:rPr>
                        <a:t>Non-operating income and expenses</a:t>
                      </a:r>
                      <a:endParaRPr kumimoji="0" lang="en-US" altLang="en-US" sz="1800" b="0" i="0" u="none" strike="noStrike" cap="none" normalizeH="0" baseline="0">
                        <a:ln>
                          <a:noFill/>
                        </a:ln>
                        <a:solidFill>
                          <a:srgbClr val="000000"/>
                        </a:solidFill>
                        <a:effectLst/>
                        <a:latin typeface="Calibri" panose="020F0502020204030204" pitchFamily="34" charset="0"/>
                        <a:ea typeface="微軟正黑體" panose="020B0604030504040204" pitchFamily="34" charset="-12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(9)</a:t>
                      </a:r>
                    </a:p>
                  </a:txBody>
                  <a:tcPr marL="36000" marR="144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a:t>
                      </a:r>
                    </a:p>
                  </a:txBody>
                  <a:tcPr marL="36000" marR="144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70</a:t>
                      </a:r>
                    </a:p>
                  </a:txBody>
                  <a:tcPr marL="36000" marR="144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3</a:t>
                      </a:r>
                    </a:p>
                  </a:txBody>
                  <a:tcPr marL="36000" marR="144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79</a:t>
                      </a:r>
                    </a:p>
                  </a:txBody>
                  <a:tcPr marL="36000" marR="144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878</a:t>
                      </a:r>
                    </a:p>
                  </a:txBody>
                  <a:tcPr marL="36000" marR="144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extLst>
                  <a:ext uri="{0D108BD9-81ED-4DB2-BD59-A6C34878D82A}">
                    <a16:rowId xmlns:a16="http://schemas.microsoft.com/office/drawing/2014/main" val="10006"/>
                  </a:ext>
                </a:extLst>
              </a:tr>
              <a:tr h="447675">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ea typeface="新細明體" panose="02020500000000000000" pitchFamily="18" charset="-120"/>
                        </a:rPr>
                        <a:t>Profit before income tax</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122</a:t>
                      </a:r>
                    </a:p>
                  </a:txBody>
                  <a:tcPr marL="36000" marR="144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5</a:t>
                      </a:r>
                    </a:p>
                  </a:txBody>
                  <a:tcPr marL="36000" marR="144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218</a:t>
                      </a:r>
                    </a:p>
                  </a:txBody>
                  <a:tcPr marL="36000" marR="144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9</a:t>
                      </a:r>
                    </a:p>
                  </a:txBody>
                  <a:tcPr marL="36000" marR="144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96</a:t>
                      </a:r>
                    </a:p>
                  </a:txBody>
                  <a:tcPr marL="36000" marR="144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79</a:t>
                      </a:r>
                    </a:p>
                  </a:txBody>
                  <a:tcPr marL="36000" marR="144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extLst>
                  <a:ext uri="{0D108BD9-81ED-4DB2-BD59-A6C34878D82A}">
                    <a16:rowId xmlns:a16="http://schemas.microsoft.com/office/drawing/2014/main" val="10007"/>
                  </a:ext>
                </a:extLst>
              </a:tr>
              <a:tr h="447675">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ea typeface="新細明體" panose="02020500000000000000" pitchFamily="18" charset="-120"/>
                        </a:rPr>
                        <a:t>Income tax expense</a:t>
                      </a:r>
                      <a:endParaRPr kumimoji="0" lang="en-US" altLang="en-US" sz="1800" b="0" i="0" u="none" strike="noStrike" cap="none" normalizeH="0" baseline="0">
                        <a:ln>
                          <a:noFill/>
                        </a:ln>
                        <a:solidFill>
                          <a:srgbClr val="000000"/>
                        </a:solidFill>
                        <a:effectLst/>
                        <a:latin typeface="Calibri" panose="020F0502020204030204" pitchFamily="34" charset="0"/>
                        <a:ea typeface="微軟正黑體" panose="020B0604030504040204" pitchFamily="34" charset="-12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33</a:t>
                      </a:r>
                    </a:p>
                  </a:txBody>
                  <a:tcPr marL="36000" marR="144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1</a:t>
                      </a:r>
                    </a:p>
                  </a:txBody>
                  <a:tcPr marL="36000" marR="144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33</a:t>
                      </a:r>
                    </a:p>
                  </a:txBody>
                  <a:tcPr marL="36000" marR="144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1</a:t>
                      </a:r>
                    </a:p>
                  </a:txBody>
                  <a:tcPr marL="36000" marR="144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a:t>
                      </a:r>
                    </a:p>
                  </a:txBody>
                  <a:tcPr marL="36000" marR="144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a:t>
                      </a:r>
                    </a:p>
                  </a:txBody>
                  <a:tcPr marL="36000" marR="144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extLst>
                  <a:ext uri="{0D108BD9-81ED-4DB2-BD59-A6C34878D82A}">
                    <a16:rowId xmlns:a16="http://schemas.microsoft.com/office/drawing/2014/main" val="10008"/>
                  </a:ext>
                </a:extLst>
              </a:tr>
              <a:tr h="447675">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ea typeface="新細明體" panose="02020500000000000000" pitchFamily="18" charset="-120"/>
                        </a:rPr>
                        <a:t>Net profit for the period</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89</a:t>
                      </a:r>
                    </a:p>
                  </a:txBody>
                  <a:tcPr marL="36000" marR="144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4</a:t>
                      </a:r>
                    </a:p>
                  </a:txBody>
                  <a:tcPr marL="36000" marR="144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185</a:t>
                      </a:r>
                    </a:p>
                  </a:txBody>
                  <a:tcPr marL="36000" marR="144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8</a:t>
                      </a:r>
                    </a:p>
                  </a:txBody>
                  <a:tcPr marL="36000" marR="144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96</a:t>
                      </a:r>
                    </a:p>
                  </a:txBody>
                  <a:tcPr marL="36000" marR="144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r" fontAlgn="ctr"/>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108</a:t>
                      </a:r>
                    </a:p>
                  </a:txBody>
                  <a:tcPr marL="36000" marR="144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標題 1"/>
          <p:cNvSpPr>
            <a:spLocks noGrp="1"/>
          </p:cNvSpPr>
          <p:nvPr>
            <p:ph type="title" idx="4294967295"/>
          </p:nvPr>
        </p:nvSpPr>
        <p:spPr>
          <a:xfrm>
            <a:off x="0" y="625475"/>
            <a:ext cx="11703050" cy="560388"/>
          </a:xfrm>
        </p:spPr>
        <p:txBody>
          <a:bodyPr>
            <a:normAutofit fontScale="90000"/>
          </a:bodyPr>
          <a:lstStyle/>
          <a:p>
            <a:pPr algn="ctr"/>
            <a:r>
              <a:rPr lang="en-US" altLang="en-US" sz="3200" b="1" dirty="0"/>
              <a:t>FINANCIAL RATIO ANALYSIS IN THE LAST 5 YEARS</a:t>
            </a:r>
            <a:endParaRPr lang="en-US" altLang="en-US" sz="3200" b="1" dirty="0">
              <a:ea typeface="微軟正黑體" panose="020B0604030504040204" pitchFamily="34" charset="-120"/>
            </a:endParaRPr>
          </a:p>
        </p:txBody>
      </p:sp>
      <p:graphicFrame>
        <p:nvGraphicFramePr>
          <p:cNvPr id="2" name="內容版面配置區 5"/>
          <p:cNvGraphicFramePr>
            <a:graphicFrameLocks noGrp="1"/>
          </p:cNvGraphicFramePr>
          <p:nvPr>
            <p:ph idx="4294967295"/>
            <p:extLst>
              <p:ext uri="{D42A27DB-BD31-4B8C-83A1-F6EECF244321}">
                <p14:modId xmlns:p14="http://schemas.microsoft.com/office/powerpoint/2010/main" val="3537589329"/>
              </p:ext>
            </p:extLst>
          </p:nvPr>
        </p:nvGraphicFramePr>
        <p:xfrm>
          <a:off x="965200" y="1185863"/>
          <a:ext cx="11226800" cy="4876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標題 1"/>
          <p:cNvSpPr>
            <a:spLocks noGrp="1"/>
          </p:cNvSpPr>
          <p:nvPr>
            <p:ph type="title"/>
          </p:nvPr>
        </p:nvSpPr>
        <p:spPr>
          <a:xfrm>
            <a:off x="4246528" y="2459038"/>
            <a:ext cx="3698944" cy="1582875"/>
          </a:xfrm>
        </p:spPr>
        <p:txBody>
          <a:bodyPr>
            <a:noAutofit/>
          </a:bodyPr>
          <a:lstStyle/>
          <a:p>
            <a:r>
              <a:rPr lang="en-US" altLang="en-US" sz="8000" b="1" dirty="0">
                <a:latin typeface="+mj-ea"/>
              </a:rPr>
              <a:t>Q&amp;A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846931" y="773872"/>
            <a:ext cx="4566270" cy="944562"/>
          </a:xfrm>
        </p:spPr>
        <p:txBody>
          <a:bodyPr>
            <a:normAutofit/>
          </a:bodyPr>
          <a:lstStyle/>
          <a:p>
            <a:pPr fontAlgn="auto">
              <a:spcAft>
                <a:spcPts val="0"/>
              </a:spcAft>
              <a:defRPr/>
            </a:pPr>
            <a:r>
              <a:rPr altLang="en-US" sz="5400" b="1" dirty="0"/>
              <a:t>Disclaimer</a:t>
            </a:r>
          </a:p>
        </p:txBody>
      </p:sp>
      <p:sp>
        <p:nvSpPr>
          <p:cNvPr id="3" name="文字版面配置區 2"/>
          <p:cNvSpPr>
            <a:spLocks noGrp="1"/>
          </p:cNvSpPr>
          <p:nvPr>
            <p:ph type="body" idx="4294967295"/>
          </p:nvPr>
        </p:nvSpPr>
        <p:spPr>
          <a:xfrm>
            <a:off x="846931" y="1718434"/>
            <a:ext cx="10498138" cy="4019550"/>
          </a:xfrm>
        </p:spPr>
        <p:txBody>
          <a:bodyPr rIns="108000">
            <a:noAutofit/>
          </a:bodyPr>
          <a:lstStyle/>
          <a:p>
            <a:pPr marL="252000" algn="just"/>
            <a:r>
              <a:rPr lang="en-US" altLang="en-US" sz="3200" dirty="0">
                <a:latin typeface="+mj-ea"/>
                <a:ea typeface="+mj-ea"/>
              </a:rPr>
              <a:t>Information </a:t>
            </a:r>
            <a:r>
              <a:rPr lang="en-US" altLang="zh-TW" sz="3200" dirty="0">
                <a:latin typeface="+mj-ea"/>
                <a:ea typeface="+mj-ea"/>
              </a:rPr>
              <a:t>in</a:t>
            </a:r>
            <a:r>
              <a:rPr lang="en-US" altLang="en-US" sz="3200" dirty="0">
                <a:latin typeface="+mj-ea"/>
                <a:ea typeface="+mj-ea"/>
              </a:rPr>
              <a:t> this presentation may include forward-looking statements; however, it is not limited to statements on all of our possible business activities, events or developments. Such statements are based on our assumptions on future operation, political, economic and market factors not in our control. Actual operational outcomes may be significantly different from such statements.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標題 1"/>
          <p:cNvSpPr>
            <a:spLocks noGrp="1"/>
          </p:cNvSpPr>
          <p:nvPr>
            <p:ph type="title" idx="4294967295"/>
          </p:nvPr>
        </p:nvSpPr>
        <p:spPr>
          <a:xfrm>
            <a:off x="477078" y="526324"/>
            <a:ext cx="9504363" cy="981075"/>
          </a:xfrm>
        </p:spPr>
        <p:txBody>
          <a:bodyPr>
            <a:normAutofit/>
          </a:bodyPr>
          <a:lstStyle/>
          <a:p>
            <a:r>
              <a:rPr lang="en-US" altLang="en-US" sz="4800" b="1" dirty="0"/>
              <a:t>Company Historical Highlights</a:t>
            </a:r>
            <a:endParaRPr lang="en-US" altLang="en-US" sz="4800" b="1" dirty="0">
              <a:ea typeface="微軟正黑體" panose="020B0604030504040204" pitchFamily="34" charset="-120"/>
            </a:endParaRPr>
          </a:p>
        </p:txBody>
      </p:sp>
      <p:sp>
        <p:nvSpPr>
          <p:cNvPr id="3" name="內容版面配置區 2"/>
          <p:cNvSpPr>
            <a:spLocks noGrp="1"/>
          </p:cNvSpPr>
          <p:nvPr>
            <p:ph idx="4294967295"/>
          </p:nvPr>
        </p:nvSpPr>
        <p:spPr>
          <a:xfrm>
            <a:off x="911673" y="1507399"/>
            <a:ext cx="10580688" cy="4532313"/>
          </a:xfrm>
        </p:spPr>
        <p:txBody>
          <a:bodyPr>
            <a:noAutofit/>
          </a:bodyPr>
          <a:lstStyle/>
          <a:p>
            <a:pPr>
              <a:spcBef>
                <a:spcPct val="0"/>
              </a:spcBef>
              <a:tabLst>
                <a:tab pos="1882775" algn="l"/>
              </a:tabLst>
            </a:pPr>
            <a:r>
              <a:rPr lang="en-US" altLang="zh-TW" sz="1700" dirty="0">
                <a:latin typeface="+mj-ea"/>
                <a:ea typeface="+mj-ea"/>
              </a:rPr>
              <a:t>June  1973	Established in Taipei City on June 21, 1973. The registered capital is 	NT$50,000,000.</a:t>
            </a:r>
          </a:p>
          <a:p>
            <a:pPr>
              <a:spcBef>
                <a:spcPct val="0"/>
              </a:spcBef>
              <a:tabLst>
                <a:tab pos="1882775" algn="l"/>
              </a:tabLst>
            </a:pPr>
            <a:r>
              <a:rPr lang="en-US" altLang="zh-TW" sz="1700" dirty="0">
                <a:latin typeface="+mj-ea"/>
                <a:ea typeface="+mj-ea"/>
              </a:rPr>
              <a:t>April  1977	Completed </a:t>
            </a:r>
            <a:r>
              <a:rPr lang="en-US" altLang="zh-TW" sz="1700" dirty="0" err="1">
                <a:latin typeface="+mj-ea"/>
                <a:ea typeface="+mj-ea"/>
              </a:rPr>
              <a:t>Linyuan</a:t>
            </a:r>
            <a:r>
              <a:rPr lang="en-US" altLang="zh-TW" sz="1700" dirty="0">
                <a:latin typeface="+mj-ea"/>
                <a:ea typeface="+mj-ea"/>
              </a:rPr>
              <a:t> Factory in Kaohsiung. Started producing detergent-use   </a:t>
            </a:r>
          </a:p>
          <a:p>
            <a:pPr marL="0" indent="0">
              <a:spcBef>
                <a:spcPct val="0"/>
              </a:spcBef>
              <a:buNone/>
              <a:tabLst>
                <a:tab pos="1882775" algn="l"/>
              </a:tabLst>
            </a:pPr>
            <a:r>
              <a:rPr lang="en-US" altLang="zh-TW" sz="1700" dirty="0">
                <a:latin typeface="+mj-ea"/>
                <a:ea typeface="+mj-ea"/>
              </a:rPr>
              <a:t>                                 alkyl </a:t>
            </a:r>
            <a:r>
              <a:rPr lang="en-US" altLang="zh-TW" sz="1700" dirty="0" err="1">
                <a:latin typeface="+mj-ea"/>
                <a:ea typeface="+mj-ea"/>
              </a:rPr>
              <a:t>benzen</a:t>
            </a:r>
            <a:r>
              <a:rPr lang="en-US" altLang="zh-TW" sz="1700" dirty="0">
                <a:latin typeface="+mj-ea"/>
                <a:ea typeface="+mj-ea"/>
              </a:rPr>
              <a:t>	</a:t>
            </a:r>
          </a:p>
          <a:p>
            <a:pPr>
              <a:spcBef>
                <a:spcPct val="0"/>
              </a:spcBef>
              <a:tabLst>
                <a:tab pos="1882775" algn="l"/>
              </a:tabLst>
            </a:pPr>
            <a:r>
              <a:rPr lang="en-US" altLang="zh-TW" sz="1700" dirty="0">
                <a:latin typeface="+mj-ea"/>
                <a:ea typeface="+mj-ea"/>
              </a:rPr>
              <a:t>July    1986	Initial Public Offering of Company Stocks.</a:t>
            </a:r>
          </a:p>
          <a:p>
            <a:pPr>
              <a:spcBef>
                <a:spcPct val="0"/>
              </a:spcBef>
              <a:tabLst>
                <a:tab pos="1882775" algn="l"/>
              </a:tabLst>
            </a:pPr>
            <a:r>
              <a:rPr lang="en-US" altLang="zh-TW" sz="1700" dirty="0">
                <a:latin typeface="+mj-ea"/>
                <a:ea typeface="+mj-ea"/>
              </a:rPr>
              <a:t>Oct.   2004	Nonylphenol plant expansion, annual production capacity increased to 25KT.</a:t>
            </a:r>
          </a:p>
          <a:p>
            <a:pPr>
              <a:spcBef>
                <a:spcPct val="0"/>
              </a:spcBef>
              <a:tabLst>
                <a:tab pos="1882775" algn="l"/>
              </a:tabLst>
            </a:pPr>
            <a:r>
              <a:rPr lang="en-US" altLang="zh-TW" sz="1700" dirty="0">
                <a:latin typeface="+mj-ea"/>
                <a:ea typeface="+mj-ea"/>
              </a:rPr>
              <a:t>Dec.   2010	Upgrade alkylation </a:t>
            </a:r>
            <a:r>
              <a:rPr lang="en-US" altLang="zh-TW" sz="1700" dirty="0" err="1">
                <a:latin typeface="+mj-ea"/>
                <a:ea typeface="+mj-ea"/>
              </a:rPr>
              <a:t>equipments</a:t>
            </a:r>
            <a:r>
              <a:rPr lang="en-US" altLang="zh-TW" sz="1700" dirty="0">
                <a:latin typeface="+mj-ea"/>
                <a:ea typeface="+mj-ea"/>
              </a:rPr>
              <a:t>. Increased the total capacity of alkyl benzenes </a:t>
            </a:r>
          </a:p>
          <a:p>
            <a:pPr marL="0" indent="0">
              <a:spcBef>
                <a:spcPct val="0"/>
              </a:spcBef>
              <a:buNone/>
              <a:tabLst>
                <a:tab pos="1882775" algn="l"/>
              </a:tabLst>
            </a:pPr>
            <a:r>
              <a:rPr lang="en-US" altLang="zh-TW" sz="1700" dirty="0">
                <a:latin typeface="+mj-ea"/>
                <a:ea typeface="+mj-ea"/>
              </a:rPr>
              <a:t>                                 to 125KT.</a:t>
            </a:r>
          </a:p>
          <a:p>
            <a:pPr>
              <a:spcBef>
                <a:spcPct val="0"/>
              </a:spcBef>
              <a:tabLst>
                <a:tab pos="1882775" algn="l"/>
              </a:tabLst>
            </a:pPr>
            <a:r>
              <a:rPr lang="en-US" altLang="zh-TW" sz="1700" dirty="0">
                <a:latin typeface="+mj-ea"/>
                <a:ea typeface="+mj-ea"/>
              </a:rPr>
              <a:t>Jan.    2014  	Granted the permission to release the first domestic unsecured convertible</a:t>
            </a:r>
            <a:r>
              <a:rPr lang="zh-TW" altLang="en-US" sz="1700" dirty="0">
                <a:latin typeface="+mj-ea"/>
                <a:ea typeface="+mj-ea"/>
              </a:rPr>
              <a:t> </a:t>
            </a:r>
            <a:endParaRPr lang="en-US" altLang="zh-TW" sz="1700" dirty="0">
              <a:latin typeface="+mj-ea"/>
              <a:ea typeface="+mj-ea"/>
            </a:endParaRPr>
          </a:p>
          <a:p>
            <a:pPr marL="0" indent="0">
              <a:spcBef>
                <a:spcPct val="0"/>
              </a:spcBef>
              <a:buNone/>
              <a:tabLst>
                <a:tab pos="1882775" algn="l"/>
              </a:tabLst>
            </a:pPr>
            <a:r>
              <a:rPr lang="en-US" altLang="zh-TW" sz="1700" dirty="0">
                <a:latin typeface="+mj-ea"/>
                <a:ea typeface="+mj-ea"/>
              </a:rPr>
              <a:t>                                 debenture.</a:t>
            </a:r>
            <a:r>
              <a:rPr lang="zh-TW" altLang="en-US" sz="1700" dirty="0">
                <a:latin typeface="+mj-ea"/>
                <a:ea typeface="+mj-ea"/>
              </a:rPr>
              <a:t> </a:t>
            </a:r>
            <a:r>
              <a:rPr lang="en-US" altLang="zh-TW" sz="1700" dirty="0">
                <a:latin typeface="+mj-ea"/>
                <a:ea typeface="+mj-ea"/>
              </a:rPr>
              <a:t>The total amount is NT$ 0.7 billion. The debenture has been listed </a:t>
            </a:r>
            <a:r>
              <a:rPr lang="zh-TW" altLang="en-US" sz="1700" dirty="0">
                <a:latin typeface="+mj-ea"/>
                <a:ea typeface="+mj-ea"/>
              </a:rPr>
              <a:t> </a:t>
            </a:r>
            <a:endParaRPr lang="en-US" altLang="zh-TW" sz="1700" dirty="0">
              <a:latin typeface="+mj-ea"/>
              <a:ea typeface="+mj-ea"/>
            </a:endParaRPr>
          </a:p>
          <a:p>
            <a:pPr marL="0" indent="0">
              <a:spcBef>
                <a:spcPct val="0"/>
              </a:spcBef>
              <a:buNone/>
              <a:tabLst>
                <a:tab pos="1882775" algn="l"/>
              </a:tabLst>
            </a:pPr>
            <a:r>
              <a:rPr lang="en-US" altLang="zh-TW" sz="1700" dirty="0">
                <a:latin typeface="+mj-ea"/>
                <a:ea typeface="+mj-ea"/>
              </a:rPr>
              <a:t>                                 since February 20th in the year.</a:t>
            </a:r>
          </a:p>
          <a:p>
            <a:pPr>
              <a:spcBef>
                <a:spcPct val="0"/>
              </a:spcBef>
              <a:tabLst>
                <a:tab pos="1882775" algn="l"/>
              </a:tabLst>
            </a:pPr>
            <a:r>
              <a:rPr lang="en-US" altLang="zh-TW" sz="1700" dirty="0">
                <a:latin typeface="+mj-ea"/>
                <a:ea typeface="+mj-ea"/>
              </a:rPr>
              <a:t>May   2016        Completed plant debottleneck of Hydrogenated Hydrocarbon Resin, annual </a:t>
            </a:r>
          </a:p>
          <a:p>
            <a:pPr marL="0" indent="0">
              <a:spcBef>
                <a:spcPct val="0"/>
              </a:spcBef>
              <a:buNone/>
              <a:tabLst>
                <a:tab pos="1882775" algn="l"/>
              </a:tabLst>
            </a:pPr>
            <a:r>
              <a:rPr lang="en-US" altLang="zh-TW" sz="1700" dirty="0">
                <a:latin typeface="+mj-ea"/>
                <a:ea typeface="+mj-ea"/>
              </a:rPr>
              <a:t>                                 production</a:t>
            </a:r>
            <a:r>
              <a:rPr lang="zh-TW" altLang="en-US" sz="1700" dirty="0">
                <a:latin typeface="+mj-ea"/>
                <a:ea typeface="+mj-ea"/>
              </a:rPr>
              <a:t> </a:t>
            </a:r>
            <a:r>
              <a:rPr lang="en-US" altLang="zh-TW" sz="1700" dirty="0">
                <a:latin typeface="+mj-ea"/>
                <a:ea typeface="+mj-ea"/>
              </a:rPr>
              <a:t>capacity increased to 24KT.</a:t>
            </a:r>
            <a:endParaRPr lang="en-US" altLang="en-US" sz="1700" dirty="0">
              <a:latin typeface="+mj-ea"/>
              <a:ea typeface="+mj-ea"/>
            </a:endParaRPr>
          </a:p>
          <a:p>
            <a:pPr>
              <a:spcBef>
                <a:spcPct val="0"/>
              </a:spcBef>
              <a:tabLst>
                <a:tab pos="1882775" algn="l"/>
              </a:tabLst>
            </a:pPr>
            <a:r>
              <a:rPr lang="en-US" altLang="zh-TW" sz="1700" dirty="0">
                <a:latin typeface="+mj-ea"/>
                <a:ea typeface="+mj-ea"/>
              </a:rPr>
              <a:t>April</a:t>
            </a:r>
            <a:r>
              <a:rPr lang="zh-TW" altLang="en-US" sz="1700" dirty="0">
                <a:latin typeface="+mj-ea"/>
                <a:ea typeface="+mj-ea"/>
              </a:rPr>
              <a:t> </a:t>
            </a:r>
            <a:r>
              <a:rPr lang="en-US" altLang="zh-TW" sz="1700" dirty="0">
                <a:latin typeface="+mj-ea"/>
                <a:ea typeface="+mj-ea"/>
              </a:rPr>
              <a:t> 2018        Started-up 40KTA Nonylphenol Plant in Jiangsu, China. The plant is 50-50 JV </a:t>
            </a:r>
          </a:p>
          <a:p>
            <a:pPr marL="0" indent="0">
              <a:spcBef>
                <a:spcPct val="0"/>
              </a:spcBef>
              <a:buNone/>
              <a:tabLst>
                <a:tab pos="1882775" algn="l"/>
              </a:tabLst>
            </a:pPr>
            <a:r>
              <a:rPr lang="en-US" altLang="zh-TW" sz="1700" dirty="0">
                <a:latin typeface="+mj-ea"/>
                <a:ea typeface="+mj-ea"/>
              </a:rPr>
              <a:t>                                 with</a:t>
            </a:r>
            <a:r>
              <a:rPr lang="zh-TW" altLang="en-US" sz="1700" dirty="0">
                <a:latin typeface="+mj-ea"/>
                <a:ea typeface="+mj-ea"/>
              </a:rPr>
              <a:t> </a:t>
            </a:r>
            <a:r>
              <a:rPr lang="en-US" altLang="zh-TW" sz="1700" dirty="0">
                <a:latin typeface="+mj-ea"/>
                <a:ea typeface="+mj-ea"/>
              </a:rPr>
              <a:t>Chang Chun Group.</a:t>
            </a:r>
            <a:endParaRPr lang="en-US" altLang="en-US" sz="1700" dirty="0">
              <a:latin typeface="+mj-ea"/>
              <a:ea typeface="+mj-ea"/>
            </a:endParaRPr>
          </a:p>
          <a:p>
            <a:pPr>
              <a:spcBef>
                <a:spcPct val="0"/>
              </a:spcBef>
              <a:tabLst>
                <a:tab pos="1882775" algn="l"/>
              </a:tabLst>
            </a:pPr>
            <a:endParaRPr lang="en-US" altLang="en-US" sz="1800" dirty="0">
              <a:latin typeface="Calibri" panose="020F0502020204030204" pitchFamily="34" charset="0"/>
            </a:endParaRPr>
          </a:p>
          <a:p>
            <a:pPr>
              <a:spcBef>
                <a:spcPct val="0"/>
              </a:spcBef>
              <a:tabLst>
                <a:tab pos="1882775" algn="l"/>
              </a:tabLst>
            </a:pPr>
            <a:endParaRPr lang="en-US" altLang="en-US" sz="1800" dirty="0">
              <a:latin typeface="Calibri" panose="020F0502020204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標題 2"/>
          <p:cNvSpPr>
            <a:spLocks noGrp="1"/>
          </p:cNvSpPr>
          <p:nvPr>
            <p:ph type="title"/>
          </p:nvPr>
        </p:nvSpPr>
        <p:spPr>
          <a:xfrm>
            <a:off x="1230589" y="544306"/>
            <a:ext cx="8915400" cy="1133475"/>
          </a:xfrm>
        </p:spPr>
        <p:txBody>
          <a:bodyPr/>
          <a:lstStyle/>
          <a:p>
            <a:r>
              <a:rPr lang="en-US" altLang="en-US" b="1" dirty="0"/>
              <a:t>Business Scope</a:t>
            </a:r>
          </a:p>
        </p:txBody>
      </p:sp>
      <p:sp>
        <p:nvSpPr>
          <p:cNvPr id="2" name="文字版面配置區 1"/>
          <p:cNvSpPr>
            <a:spLocks noGrp="1"/>
          </p:cNvSpPr>
          <p:nvPr>
            <p:ph type="body" idx="1"/>
          </p:nvPr>
        </p:nvSpPr>
        <p:spPr>
          <a:xfrm>
            <a:off x="1078466" y="1864623"/>
            <a:ext cx="10609952" cy="3582021"/>
          </a:xfrm>
        </p:spPr>
        <p:txBody>
          <a:bodyPr>
            <a:normAutofit/>
          </a:bodyPr>
          <a:lstStyle/>
          <a:p>
            <a:pPr marL="285750" indent="-285750">
              <a:buFont typeface="Arial" panose="020B0604020202020204" pitchFamily="34" charset="0"/>
              <a:buChar char="•"/>
            </a:pPr>
            <a:r>
              <a:rPr lang="en-US" altLang="en-US" sz="3200" dirty="0">
                <a:solidFill>
                  <a:schemeClr val="tx1"/>
                </a:solidFill>
                <a:latin typeface="+mj-ea"/>
                <a:ea typeface="+mj-ea"/>
              </a:rPr>
              <a:t>Main business:</a:t>
            </a:r>
            <a:endParaRPr lang="en-US" altLang="zh-TW" sz="3200" dirty="0">
              <a:solidFill>
                <a:schemeClr val="tx1"/>
              </a:solidFill>
              <a:latin typeface="+mj-ea"/>
              <a:ea typeface="+mj-ea"/>
            </a:endParaRPr>
          </a:p>
          <a:p>
            <a:pPr marL="285750" indent="-285750"/>
            <a:r>
              <a:rPr lang="en-US" altLang="zh-TW" sz="3200" dirty="0">
                <a:solidFill>
                  <a:schemeClr val="tx1"/>
                </a:solidFill>
                <a:latin typeface="+mj-ea"/>
                <a:ea typeface="+mj-ea"/>
              </a:rPr>
              <a:t>  </a:t>
            </a:r>
            <a:r>
              <a:rPr lang="en-US" altLang="en-US" sz="3200" dirty="0">
                <a:solidFill>
                  <a:schemeClr val="tx1"/>
                </a:solidFill>
                <a:latin typeface="+mj-ea"/>
                <a:ea typeface="+mj-ea"/>
              </a:rPr>
              <a:t>We're committed to the manufacturing and sale of alkyl benzene, alkyl phenol, and hydrocarbon resin and their derivatives. We also manage the operation and investment of related businesses.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標題 1"/>
          <p:cNvSpPr>
            <a:spLocks noGrp="1"/>
          </p:cNvSpPr>
          <p:nvPr>
            <p:ph type="title"/>
          </p:nvPr>
        </p:nvSpPr>
        <p:spPr>
          <a:xfrm>
            <a:off x="655293" y="344557"/>
            <a:ext cx="10357264" cy="2501831"/>
          </a:xfrm>
        </p:spPr>
        <p:txBody>
          <a:bodyPr/>
          <a:lstStyle/>
          <a:p>
            <a:pPr marL="457200" indent="-457200">
              <a:spcBef>
                <a:spcPts val="2400"/>
              </a:spcBef>
              <a:spcAft>
                <a:spcPts val="1800"/>
              </a:spcAft>
              <a:buFontTx/>
              <a:buChar char="•"/>
            </a:pPr>
            <a:r>
              <a:rPr lang="en-US" altLang="zh-TW" sz="3200" b="1" dirty="0">
                <a:ea typeface="新細明體" panose="02020500000000000000" pitchFamily="18" charset="-120"/>
              </a:rPr>
              <a:t>Business Proportion for Main Products (Departments)</a:t>
            </a:r>
            <a:br>
              <a:rPr lang="zh-TW" altLang="zh-TW" b="1" dirty="0"/>
            </a:br>
            <a:r>
              <a:rPr lang="en-US" altLang="en-US" sz="2400" dirty="0"/>
              <a:t>Our main business focuses on the manufacturing and sale of the products and derivatives below: Alkyl benzene, alkyl phenol, alkyl benzene sulfonic acid and hydrocarbon resin.</a:t>
            </a:r>
          </a:p>
        </p:txBody>
      </p:sp>
      <p:graphicFrame>
        <p:nvGraphicFramePr>
          <p:cNvPr id="4" name="表格 3"/>
          <p:cNvGraphicFramePr>
            <a:graphicFrameLocks noGrp="1"/>
          </p:cNvGraphicFramePr>
          <p:nvPr>
            <p:extLst>
              <p:ext uri="{D42A27DB-BD31-4B8C-83A1-F6EECF244321}">
                <p14:modId xmlns:p14="http://schemas.microsoft.com/office/powerpoint/2010/main" val="3491468535"/>
              </p:ext>
            </p:extLst>
          </p:nvPr>
        </p:nvGraphicFramePr>
        <p:xfrm>
          <a:off x="880925" y="2846388"/>
          <a:ext cx="10131632" cy="3114674"/>
        </p:xfrm>
        <a:graphic>
          <a:graphicData uri="http://schemas.openxmlformats.org/drawingml/2006/table">
            <a:tbl>
              <a:tblPr firstRow="1" bandRow="1">
                <a:tableStyleId>{5C22544A-7EE6-4342-B048-85BDC9FD1C3A}</a:tableStyleId>
              </a:tblPr>
              <a:tblGrid>
                <a:gridCol w="3329377">
                  <a:extLst>
                    <a:ext uri="{9D8B030D-6E8A-4147-A177-3AD203B41FA5}">
                      <a16:colId xmlns:a16="http://schemas.microsoft.com/office/drawing/2014/main" val="20000"/>
                    </a:ext>
                  </a:extLst>
                </a:gridCol>
                <a:gridCol w="1973499">
                  <a:extLst>
                    <a:ext uri="{9D8B030D-6E8A-4147-A177-3AD203B41FA5}">
                      <a16:colId xmlns:a16="http://schemas.microsoft.com/office/drawing/2014/main" val="20001"/>
                    </a:ext>
                  </a:extLst>
                </a:gridCol>
                <a:gridCol w="1575642">
                  <a:extLst>
                    <a:ext uri="{9D8B030D-6E8A-4147-A177-3AD203B41FA5}">
                      <a16:colId xmlns:a16="http://schemas.microsoft.com/office/drawing/2014/main" val="20002"/>
                    </a:ext>
                  </a:extLst>
                </a:gridCol>
                <a:gridCol w="1926692">
                  <a:extLst>
                    <a:ext uri="{9D8B030D-6E8A-4147-A177-3AD203B41FA5}">
                      <a16:colId xmlns:a16="http://schemas.microsoft.com/office/drawing/2014/main" val="20003"/>
                    </a:ext>
                  </a:extLst>
                </a:gridCol>
                <a:gridCol w="1326422">
                  <a:extLst>
                    <a:ext uri="{9D8B030D-6E8A-4147-A177-3AD203B41FA5}">
                      <a16:colId xmlns:a16="http://schemas.microsoft.com/office/drawing/2014/main" val="20004"/>
                    </a:ext>
                  </a:extLst>
                </a:gridCol>
              </a:tblGrid>
              <a:tr h="457293">
                <a:tc>
                  <a:txBody>
                    <a:bodyPr/>
                    <a:lstStyle/>
                    <a:p>
                      <a:pPr algn="ctr"/>
                      <a:r>
                        <a:rPr lang="zh-TW" altLang="en-US" sz="2400" dirty="0">
                          <a:latin typeface="+mj-lt"/>
                        </a:rPr>
                        <a:t>Year</a:t>
                      </a:r>
                      <a:endParaRPr lang="en-US" altLang="en-US" sz="2400" dirty="0">
                        <a:latin typeface="+mj-lt"/>
                        <a:ea typeface="+mj-ea"/>
                      </a:endParaRPr>
                    </a:p>
                  </a:txBody>
                  <a:tcPr marT="45729" marB="45729"/>
                </a:tc>
                <a:tc gridSpan="2">
                  <a:txBody>
                    <a:bodyPr/>
                    <a:lstStyle/>
                    <a:p>
                      <a:pPr algn="ctr"/>
                      <a:r>
                        <a:rPr lang="en-US" altLang="zh-TW" sz="2400" dirty="0">
                          <a:latin typeface="+mj-lt"/>
                        </a:rPr>
                        <a:t>2023</a:t>
                      </a:r>
                      <a:endParaRPr lang="en-US" altLang="en-US" sz="2400" dirty="0">
                        <a:latin typeface="+mj-lt"/>
                        <a:ea typeface="+mj-ea"/>
                      </a:endParaRPr>
                    </a:p>
                  </a:txBody>
                  <a:tcPr marT="45729" marB="45729"/>
                </a:tc>
                <a:tc hMerge="1">
                  <a:txBody>
                    <a:bodyPr/>
                    <a:lstStyle/>
                    <a:p>
                      <a:endParaRPr lang="zh-TW" altLang="en-US" dirty="0"/>
                    </a:p>
                  </a:txBody>
                  <a:tcPr/>
                </a:tc>
                <a:tc gridSpan="2">
                  <a:txBody>
                    <a:bodyPr/>
                    <a:lstStyle/>
                    <a:p>
                      <a:pPr algn="ctr"/>
                      <a:r>
                        <a:rPr lang="en-US" altLang="zh-TW" sz="2400" dirty="0">
                          <a:latin typeface="+mj-lt"/>
                        </a:rPr>
                        <a:t>2022</a:t>
                      </a:r>
                      <a:endParaRPr lang="en-US" altLang="en-US" sz="2400" dirty="0">
                        <a:latin typeface="+mj-lt"/>
                        <a:ea typeface="+mj-ea"/>
                      </a:endParaRPr>
                    </a:p>
                  </a:txBody>
                  <a:tcPr marT="45729" marB="45729"/>
                </a:tc>
                <a:tc hMerge="1">
                  <a:txBody>
                    <a:bodyPr/>
                    <a:lstStyle/>
                    <a:p>
                      <a:endParaRPr lang="zh-TW" altLang="en-US" dirty="0"/>
                    </a:p>
                  </a:txBody>
                  <a:tcPr/>
                </a:tc>
                <a:extLst>
                  <a:ext uri="{0D108BD9-81ED-4DB2-BD59-A6C34878D82A}">
                    <a16:rowId xmlns:a16="http://schemas.microsoft.com/office/drawing/2014/main" val="10000"/>
                  </a:ext>
                </a:extLst>
              </a:tr>
              <a:tr h="457293">
                <a:tc>
                  <a:txBody>
                    <a:bodyPr/>
                    <a:lstStyle/>
                    <a:p>
                      <a:pPr algn="ctr"/>
                      <a:r>
                        <a:rPr lang="zh-TW" altLang="en-US" sz="2400" dirty="0">
                          <a:latin typeface="+mj-lt"/>
                        </a:rPr>
                        <a:t>Item</a:t>
                      </a:r>
                      <a:endParaRPr lang="en-US" altLang="en-US" sz="2400" dirty="0">
                        <a:latin typeface="+mj-lt"/>
                        <a:ea typeface="+mj-ea"/>
                      </a:endParaRPr>
                    </a:p>
                  </a:txBody>
                  <a:tcPr marT="45729" marB="45729"/>
                </a:tc>
                <a:tc>
                  <a:txBody>
                    <a:bodyPr/>
                    <a:lstStyle/>
                    <a:p>
                      <a:pPr algn="ctr"/>
                      <a:r>
                        <a:rPr lang="zh-TW" altLang="en-US" sz="2400" dirty="0">
                          <a:latin typeface="+mj-lt"/>
                        </a:rPr>
                        <a:t>Amount</a:t>
                      </a:r>
                      <a:endParaRPr lang="en-US" altLang="en-US" sz="2400" dirty="0">
                        <a:latin typeface="+mj-lt"/>
                        <a:ea typeface="+mj-ea"/>
                      </a:endParaRPr>
                    </a:p>
                  </a:txBody>
                  <a:tcPr marT="45729" marB="45729"/>
                </a:tc>
                <a:tc>
                  <a:txBody>
                    <a:bodyPr/>
                    <a:lstStyle/>
                    <a:p>
                      <a:pPr algn="ctr"/>
                      <a:r>
                        <a:rPr lang="zh-TW" altLang="en-US" sz="2400" dirty="0">
                          <a:latin typeface="+mj-lt"/>
                        </a:rPr>
                        <a:t>Ratio (%)</a:t>
                      </a:r>
                      <a:endParaRPr lang="en-US" altLang="en-US" sz="2400" dirty="0">
                        <a:latin typeface="+mj-lt"/>
                        <a:ea typeface="+mj-ea"/>
                      </a:endParaRPr>
                    </a:p>
                  </a:txBody>
                  <a:tcPr marT="45729" marB="45729"/>
                </a:tc>
                <a:tc>
                  <a:txBody>
                    <a:bodyPr/>
                    <a:lstStyle/>
                    <a:p>
                      <a:pPr algn="ctr"/>
                      <a:r>
                        <a:rPr lang="zh-TW" altLang="en-US" sz="2400" dirty="0">
                          <a:latin typeface="+mj-lt"/>
                        </a:rPr>
                        <a:t>Amount</a:t>
                      </a:r>
                      <a:endParaRPr lang="en-US" altLang="en-US" sz="2400" dirty="0">
                        <a:latin typeface="+mj-lt"/>
                        <a:ea typeface="+mj-ea"/>
                      </a:endParaRPr>
                    </a:p>
                  </a:txBody>
                  <a:tcPr marT="45729" marB="45729"/>
                </a:tc>
                <a:tc>
                  <a:txBody>
                    <a:bodyPr/>
                    <a:lstStyle/>
                    <a:p>
                      <a:pPr algn="ctr"/>
                      <a:r>
                        <a:rPr lang="zh-TW" altLang="en-US" sz="2400" dirty="0">
                          <a:latin typeface="+mj-lt"/>
                        </a:rPr>
                        <a:t>Ratio (%)</a:t>
                      </a:r>
                      <a:endParaRPr lang="en-US" altLang="en-US" sz="2400" dirty="0">
                        <a:latin typeface="+mj-lt"/>
                        <a:ea typeface="+mj-ea"/>
                      </a:endParaRPr>
                    </a:p>
                  </a:txBody>
                  <a:tcPr marT="45729" marB="45729"/>
                </a:tc>
                <a:extLst>
                  <a:ext uri="{0D108BD9-81ED-4DB2-BD59-A6C34878D82A}">
                    <a16:rowId xmlns:a16="http://schemas.microsoft.com/office/drawing/2014/main" val="10001"/>
                  </a:ext>
                </a:extLst>
              </a:tr>
              <a:tr h="457293">
                <a:tc>
                  <a:txBody>
                    <a:bodyPr/>
                    <a:lstStyle/>
                    <a:p>
                      <a:r>
                        <a:rPr lang="zh-TW" altLang="en-US" sz="2400" dirty="0">
                          <a:latin typeface="+mj-lt"/>
                        </a:rPr>
                        <a:t>Alkylation</a:t>
                      </a:r>
                      <a:r>
                        <a:rPr lang="zh-TW" altLang="en-US" sz="2400" baseline="0" dirty="0">
                          <a:latin typeface="+mj-lt"/>
                        </a:rPr>
                        <a:t> </a:t>
                      </a:r>
                      <a:r>
                        <a:rPr lang="zh-TW" altLang="en-US" sz="2400" dirty="0">
                          <a:latin typeface="+mj-lt"/>
                        </a:rPr>
                        <a:t>Department</a:t>
                      </a:r>
                      <a:endParaRPr lang="en-US" altLang="en-US" sz="2400" dirty="0">
                        <a:latin typeface="+mj-lt"/>
                        <a:ea typeface="+mj-ea"/>
                      </a:endParaRPr>
                    </a:p>
                  </a:txBody>
                  <a:tcPr marT="45729" marB="45729"/>
                </a:tc>
                <a:tc>
                  <a:txBody>
                    <a:bodyPr/>
                    <a:lstStyle/>
                    <a:p>
                      <a:pPr algn="r"/>
                      <a:r>
                        <a:rPr lang="en-US" altLang="zh-TW" sz="2400" dirty="0">
                          <a:latin typeface="+mj-ea"/>
                          <a:ea typeface="+mj-ea"/>
                        </a:rPr>
                        <a:t>7,355,600</a:t>
                      </a:r>
                    </a:p>
                  </a:txBody>
                  <a:tcPr/>
                </a:tc>
                <a:tc>
                  <a:txBody>
                    <a:bodyPr/>
                    <a:lstStyle/>
                    <a:p>
                      <a:pPr algn="r"/>
                      <a:r>
                        <a:rPr lang="en-US" altLang="zh-TW" sz="2400" dirty="0">
                          <a:latin typeface="+mj-ea"/>
                          <a:ea typeface="+mj-ea"/>
                        </a:rPr>
                        <a:t>77.98</a:t>
                      </a:r>
                      <a:endParaRPr lang="zh-TW" altLang="en-US" sz="2400" dirty="0">
                        <a:latin typeface="+mj-ea"/>
                        <a:ea typeface="+mj-ea"/>
                      </a:endParaRPr>
                    </a:p>
                  </a:txBody>
                  <a:tcPr/>
                </a:tc>
                <a:tc>
                  <a:txBody>
                    <a:bodyPr/>
                    <a:lstStyle/>
                    <a:p>
                      <a:pPr algn="r"/>
                      <a:r>
                        <a:rPr lang="en-US" altLang="zh-TW" sz="2400" dirty="0">
                          <a:latin typeface="+mj-ea"/>
                          <a:ea typeface="+mj-ea"/>
                        </a:rPr>
                        <a:t>8,421,958</a:t>
                      </a:r>
                    </a:p>
                  </a:txBody>
                  <a:tcPr/>
                </a:tc>
                <a:tc>
                  <a:txBody>
                    <a:bodyPr/>
                    <a:lstStyle/>
                    <a:p>
                      <a:pPr algn="r"/>
                      <a:r>
                        <a:rPr lang="en-US" altLang="zh-TW" sz="2400" dirty="0">
                          <a:latin typeface="+mj-ea"/>
                          <a:ea typeface="+mj-ea"/>
                        </a:rPr>
                        <a:t>79.67</a:t>
                      </a:r>
                      <a:endParaRPr lang="zh-TW" altLang="en-US" sz="2400" dirty="0">
                        <a:latin typeface="+mj-ea"/>
                        <a:ea typeface="+mj-ea"/>
                      </a:endParaRPr>
                    </a:p>
                  </a:txBody>
                  <a:tcPr/>
                </a:tc>
                <a:extLst>
                  <a:ext uri="{0D108BD9-81ED-4DB2-BD59-A6C34878D82A}">
                    <a16:rowId xmlns:a16="http://schemas.microsoft.com/office/drawing/2014/main" val="10002"/>
                  </a:ext>
                </a:extLst>
              </a:tr>
              <a:tr h="457293">
                <a:tc>
                  <a:txBody>
                    <a:bodyPr/>
                    <a:lstStyle/>
                    <a:p>
                      <a:r>
                        <a:rPr lang="zh-TW" altLang="en-US" sz="2400" dirty="0">
                          <a:latin typeface="+mj-lt"/>
                        </a:rPr>
                        <a:t>Resin Department</a:t>
                      </a:r>
                      <a:endParaRPr lang="en-US" altLang="en-US" sz="2400" dirty="0">
                        <a:latin typeface="+mj-lt"/>
                        <a:ea typeface="+mj-ea"/>
                      </a:endParaRPr>
                    </a:p>
                  </a:txBody>
                  <a:tcPr marT="45729" marB="45729"/>
                </a:tc>
                <a:tc>
                  <a:txBody>
                    <a:bodyPr/>
                    <a:lstStyle/>
                    <a:p>
                      <a:pPr algn="r"/>
                      <a:r>
                        <a:rPr lang="en-US" altLang="zh-TW" sz="2400" dirty="0">
                          <a:latin typeface="+mj-ea"/>
                          <a:ea typeface="+mj-ea"/>
                        </a:rPr>
                        <a:t>1,479,711</a:t>
                      </a:r>
                      <a:endParaRPr lang="zh-TW" altLang="en-US" sz="2400" dirty="0">
                        <a:latin typeface="+mj-ea"/>
                        <a:ea typeface="+mj-ea"/>
                      </a:endParaRPr>
                    </a:p>
                  </a:txBody>
                  <a:tcPr/>
                </a:tc>
                <a:tc>
                  <a:txBody>
                    <a:bodyPr/>
                    <a:lstStyle/>
                    <a:p>
                      <a:pPr algn="r"/>
                      <a:r>
                        <a:rPr lang="en-US" altLang="zh-TW" sz="2400" dirty="0">
                          <a:latin typeface="+mj-ea"/>
                          <a:ea typeface="+mj-ea"/>
                        </a:rPr>
                        <a:t>15.69</a:t>
                      </a:r>
                      <a:endParaRPr lang="zh-TW" altLang="en-US" sz="2400" dirty="0">
                        <a:latin typeface="+mj-ea"/>
                        <a:ea typeface="+mj-ea"/>
                      </a:endParaRPr>
                    </a:p>
                  </a:txBody>
                  <a:tcPr/>
                </a:tc>
                <a:tc>
                  <a:txBody>
                    <a:bodyPr/>
                    <a:lstStyle/>
                    <a:p>
                      <a:pPr algn="r"/>
                      <a:r>
                        <a:rPr lang="en-US" altLang="zh-TW" sz="2400" dirty="0">
                          <a:latin typeface="+mj-ea"/>
                          <a:ea typeface="+mj-ea"/>
                        </a:rPr>
                        <a:t>1,626,398</a:t>
                      </a:r>
                      <a:endParaRPr lang="zh-TW" altLang="en-US" sz="2400" dirty="0">
                        <a:latin typeface="+mj-ea"/>
                        <a:ea typeface="+mj-ea"/>
                      </a:endParaRPr>
                    </a:p>
                  </a:txBody>
                  <a:tcPr/>
                </a:tc>
                <a:tc>
                  <a:txBody>
                    <a:bodyPr/>
                    <a:lstStyle/>
                    <a:p>
                      <a:pPr algn="r"/>
                      <a:r>
                        <a:rPr lang="en-US" altLang="zh-TW" sz="2400" dirty="0">
                          <a:latin typeface="+mj-ea"/>
                          <a:ea typeface="+mj-ea"/>
                        </a:rPr>
                        <a:t>15.38</a:t>
                      </a:r>
                      <a:endParaRPr lang="zh-TW" altLang="en-US" sz="2400" dirty="0">
                        <a:latin typeface="+mj-ea"/>
                        <a:ea typeface="+mj-ea"/>
                      </a:endParaRPr>
                    </a:p>
                  </a:txBody>
                  <a:tcPr/>
                </a:tc>
                <a:extLst>
                  <a:ext uri="{0D108BD9-81ED-4DB2-BD59-A6C34878D82A}">
                    <a16:rowId xmlns:a16="http://schemas.microsoft.com/office/drawing/2014/main" val="10003"/>
                  </a:ext>
                </a:extLst>
              </a:tr>
              <a:tr h="457293">
                <a:tc>
                  <a:txBody>
                    <a:bodyPr/>
                    <a:lstStyle/>
                    <a:p>
                      <a:r>
                        <a:rPr lang="zh-TW" altLang="en-US" sz="2400" dirty="0">
                          <a:latin typeface="+mj-lt"/>
                        </a:rPr>
                        <a:t>Agriculture &amp; Others</a:t>
                      </a:r>
                      <a:endParaRPr lang="en-US" altLang="en-US" sz="2400" dirty="0">
                        <a:latin typeface="+mj-lt"/>
                        <a:ea typeface="+mj-ea"/>
                      </a:endParaRPr>
                    </a:p>
                  </a:txBody>
                  <a:tcPr marT="45729" marB="45729"/>
                </a:tc>
                <a:tc>
                  <a:txBody>
                    <a:bodyPr/>
                    <a:lstStyle/>
                    <a:p>
                      <a:pPr algn="r"/>
                      <a:r>
                        <a:rPr lang="en-US" altLang="zh-TW" sz="2400" dirty="0">
                          <a:latin typeface="+mj-ea"/>
                          <a:ea typeface="+mj-ea"/>
                        </a:rPr>
                        <a:t>596,982</a:t>
                      </a:r>
                      <a:endParaRPr lang="zh-TW" altLang="en-US" sz="2400" dirty="0">
                        <a:latin typeface="+mj-ea"/>
                        <a:ea typeface="+mj-ea"/>
                      </a:endParaRPr>
                    </a:p>
                  </a:txBody>
                  <a:tcPr/>
                </a:tc>
                <a:tc>
                  <a:txBody>
                    <a:bodyPr/>
                    <a:lstStyle/>
                    <a:p>
                      <a:pPr algn="r"/>
                      <a:r>
                        <a:rPr lang="en-US" altLang="zh-TW" sz="2400" dirty="0">
                          <a:latin typeface="+mj-ea"/>
                          <a:ea typeface="+mj-ea"/>
                        </a:rPr>
                        <a:t>6.33</a:t>
                      </a:r>
                      <a:endParaRPr lang="zh-TW" altLang="en-US" sz="2400" dirty="0">
                        <a:latin typeface="+mj-ea"/>
                        <a:ea typeface="+mj-ea"/>
                      </a:endParaRPr>
                    </a:p>
                  </a:txBody>
                  <a:tcPr/>
                </a:tc>
                <a:tc>
                  <a:txBody>
                    <a:bodyPr/>
                    <a:lstStyle/>
                    <a:p>
                      <a:pPr algn="r"/>
                      <a:r>
                        <a:rPr lang="en-US" altLang="zh-TW" sz="2400" dirty="0">
                          <a:latin typeface="+mj-ea"/>
                          <a:ea typeface="+mj-ea"/>
                        </a:rPr>
                        <a:t>522,870</a:t>
                      </a:r>
                      <a:endParaRPr lang="zh-TW" altLang="en-US" sz="2400" dirty="0">
                        <a:latin typeface="+mj-ea"/>
                        <a:ea typeface="+mj-ea"/>
                      </a:endParaRPr>
                    </a:p>
                  </a:txBody>
                  <a:tcPr/>
                </a:tc>
                <a:tc>
                  <a:txBody>
                    <a:bodyPr/>
                    <a:lstStyle/>
                    <a:p>
                      <a:pPr algn="r"/>
                      <a:r>
                        <a:rPr lang="en-US" altLang="zh-TW" sz="2400" dirty="0">
                          <a:latin typeface="+mj-ea"/>
                          <a:ea typeface="+mj-ea"/>
                        </a:rPr>
                        <a:t>4.95</a:t>
                      </a:r>
                      <a:endParaRPr lang="zh-TW" altLang="en-US" sz="2400" dirty="0">
                        <a:latin typeface="+mj-ea"/>
                        <a:ea typeface="+mj-ea"/>
                      </a:endParaRPr>
                    </a:p>
                  </a:txBody>
                  <a:tcPr/>
                </a:tc>
                <a:extLst>
                  <a:ext uri="{0D108BD9-81ED-4DB2-BD59-A6C34878D82A}">
                    <a16:rowId xmlns:a16="http://schemas.microsoft.com/office/drawing/2014/main" val="10004"/>
                  </a:ext>
                </a:extLst>
              </a:tr>
              <a:tr h="457293">
                <a:tc>
                  <a:txBody>
                    <a:bodyPr/>
                    <a:lstStyle/>
                    <a:p>
                      <a:r>
                        <a:rPr lang="zh-TW" altLang="en-US" sz="2400" dirty="0">
                          <a:latin typeface="+mj-lt"/>
                        </a:rPr>
                        <a:t>Total</a:t>
                      </a:r>
                      <a:endParaRPr lang="en-US" altLang="en-US" sz="2400" dirty="0">
                        <a:latin typeface="+mj-lt"/>
                        <a:ea typeface="+mj-ea"/>
                      </a:endParaRPr>
                    </a:p>
                  </a:txBody>
                  <a:tcPr marT="45729" marB="45729"/>
                </a:tc>
                <a:tc>
                  <a:txBody>
                    <a:bodyPr/>
                    <a:lstStyle/>
                    <a:p>
                      <a:pPr algn="r"/>
                      <a:r>
                        <a:rPr lang="en-US" altLang="zh-TW" sz="2400" dirty="0">
                          <a:latin typeface="+mj-ea"/>
                          <a:ea typeface="+mj-ea"/>
                        </a:rPr>
                        <a:t>9,432,293</a:t>
                      </a:r>
                      <a:endParaRPr lang="zh-TW" altLang="en-US" sz="2400" dirty="0">
                        <a:latin typeface="+mj-ea"/>
                        <a:ea typeface="+mj-ea"/>
                      </a:endParaRPr>
                    </a:p>
                  </a:txBody>
                  <a:tcPr/>
                </a:tc>
                <a:tc>
                  <a:txBody>
                    <a:bodyPr/>
                    <a:lstStyle/>
                    <a:p>
                      <a:pPr algn="r"/>
                      <a:r>
                        <a:rPr lang="en-US" altLang="zh-TW" sz="2400" dirty="0">
                          <a:latin typeface="+mj-ea"/>
                          <a:ea typeface="+mj-ea"/>
                        </a:rPr>
                        <a:t>100.00</a:t>
                      </a:r>
                      <a:endParaRPr lang="zh-TW" altLang="en-US" sz="2400" dirty="0">
                        <a:latin typeface="+mj-ea"/>
                        <a:ea typeface="+mj-ea"/>
                      </a:endParaRPr>
                    </a:p>
                  </a:txBody>
                  <a:tcPr/>
                </a:tc>
                <a:tc>
                  <a:txBody>
                    <a:bodyPr/>
                    <a:lstStyle/>
                    <a:p>
                      <a:pPr algn="r"/>
                      <a:r>
                        <a:rPr lang="en-US" altLang="zh-TW" sz="2400" dirty="0">
                          <a:latin typeface="+mj-ea"/>
                          <a:ea typeface="+mj-ea"/>
                        </a:rPr>
                        <a:t>10,571,226</a:t>
                      </a:r>
                      <a:endParaRPr lang="zh-TW" altLang="en-US" sz="2400" dirty="0">
                        <a:latin typeface="+mj-ea"/>
                        <a:ea typeface="+mj-ea"/>
                      </a:endParaRPr>
                    </a:p>
                  </a:txBody>
                  <a:tcPr/>
                </a:tc>
                <a:tc>
                  <a:txBody>
                    <a:bodyPr/>
                    <a:lstStyle/>
                    <a:p>
                      <a:pPr algn="r"/>
                      <a:r>
                        <a:rPr lang="en-US" altLang="zh-TW" sz="2400" dirty="0">
                          <a:latin typeface="+mj-ea"/>
                          <a:ea typeface="+mj-ea"/>
                        </a:rPr>
                        <a:t>100.00</a:t>
                      </a:r>
                      <a:endParaRPr lang="zh-TW" altLang="en-US" sz="2400" dirty="0">
                        <a:latin typeface="+mj-ea"/>
                        <a:ea typeface="+mj-ea"/>
                      </a:endParaRPr>
                    </a:p>
                  </a:txBody>
                  <a:tcPr/>
                </a:tc>
                <a:extLst>
                  <a:ext uri="{0D108BD9-81ED-4DB2-BD59-A6C34878D82A}">
                    <a16:rowId xmlns:a16="http://schemas.microsoft.com/office/drawing/2014/main" val="10005"/>
                  </a:ext>
                </a:extLst>
              </a:tr>
              <a:tr h="370916">
                <a:tc gridSpan="5">
                  <a:txBody>
                    <a:bodyPr/>
                    <a:lstStyle/>
                    <a:p>
                      <a:r>
                        <a:rPr lang="zh-TW" altLang="en-US" sz="1800" dirty="0">
                          <a:latin typeface="+mj-lt"/>
                        </a:rPr>
                        <a:t>Unit: NT$ thousand</a:t>
                      </a:r>
                      <a:endParaRPr lang="en-US" altLang="en-US" sz="1800" dirty="0">
                        <a:latin typeface="+mj-lt"/>
                        <a:ea typeface="+mj-ea"/>
                      </a:endParaRPr>
                    </a:p>
                  </a:txBody>
                  <a:tcPr marT="45729" marB="45729"/>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dirty="0"/>
                    </a:p>
                  </a:txBody>
                  <a:tcPr/>
                </a:tc>
                <a:extLst>
                  <a:ext uri="{0D108BD9-81ED-4DB2-BD59-A6C34878D82A}">
                    <a16:rowId xmlns:a16="http://schemas.microsoft.com/office/drawing/2014/main" val="10006"/>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標題 1"/>
          <p:cNvSpPr>
            <a:spLocks noGrp="1"/>
          </p:cNvSpPr>
          <p:nvPr>
            <p:ph type="title"/>
          </p:nvPr>
        </p:nvSpPr>
        <p:spPr>
          <a:xfrm>
            <a:off x="837095" y="614225"/>
            <a:ext cx="8915400" cy="971550"/>
          </a:xfrm>
        </p:spPr>
        <p:txBody>
          <a:bodyPr/>
          <a:lstStyle/>
          <a:p>
            <a:pPr marL="514350" indent="-514350">
              <a:buFontTx/>
              <a:buChar char="•"/>
            </a:pPr>
            <a:r>
              <a:rPr lang="en-US" altLang="en-US" sz="3200" b="1" dirty="0"/>
              <a:t>Our Products</a:t>
            </a:r>
            <a:endParaRPr lang="en-US" altLang="en-US" sz="3200" b="1" dirty="0">
              <a:ea typeface="微軟正黑體" panose="020B0604030504040204" pitchFamily="34" charset="-120"/>
            </a:endParaRPr>
          </a:p>
        </p:txBody>
      </p:sp>
      <p:sp>
        <p:nvSpPr>
          <p:cNvPr id="5" name="文字方塊 4"/>
          <p:cNvSpPr txBox="1"/>
          <p:nvPr/>
        </p:nvSpPr>
        <p:spPr>
          <a:xfrm>
            <a:off x="942975" y="1384921"/>
            <a:ext cx="10306050" cy="4832350"/>
          </a:xfrm>
          <a:prstGeom prst="rect">
            <a:avLst/>
          </a:prstGeom>
          <a:noFill/>
        </p:spPr>
        <p:txBody>
          <a:bodyPr>
            <a:spAutoFit/>
          </a:bodyPr>
          <a:lstStyle/>
          <a:p>
            <a:pPr marL="342900" indent="-342900" fontAlgn="auto">
              <a:spcBef>
                <a:spcPts val="0"/>
              </a:spcBef>
              <a:spcAft>
                <a:spcPts val="0"/>
              </a:spcAft>
              <a:buFont typeface="+mj-lt"/>
              <a:buAutoNum type="arabicPeriod"/>
              <a:defRPr/>
            </a:pPr>
            <a:r>
              <a:rPr kumimoji="0" lang="en-US" sz="2200" b="1" dirty="0">
                <a:latin typeface="+mj-lt"/>
                <a:ea typeface="+mn-ea"/>
              </a:rPr>
              <a:t>Alkyl benzene: </a:t>
            </a:r>
            <a:r>
              <a:rPr kumimoji="0" lang="en-US" sz="2200" dirty="0">
                <a:latin typeface="+mj-lt"/>
                <a:ea typeface="+mn-ea"/>
              </a:rPr>
              <a:t>An upstream material for household laundry</a:t>
            </a:r>
            <a:r>
              <a:rPr kumimoji="0" lang="en-US" altLang="en-US" sz="2200" dirty="0">
                <a:latin typeface="+mj-lt"/>
                <a:ea typeface="+mn-ea"/>
              </a:rPr>
              <a:t> powder and detergent.</a:t>
            </a:r>
            <a:endParaRPr kumimoji="0" lang="en-US" altLang="zh-TW" sz="2200" dirty="0">
              <a:latin typeface="+mj-lt"/>
              <a:ea typeface="微軟正黑體" panose="020B0604030504040204" pitchFamily="34" charset="-120"/>
            </a:endParaRPr>
          </a:p>
          <a:p>
            <a:pPr marL="342900" indent="-342900" fontAlgn="auto">
              <a:spcBef>
                <a:spcPts val="0"/>
              </a:spcBef>
              <a:spcAft>
                <a:spcPts val="0"/>
              </a:spcAft>
              <a:buFont typeface="+mj-lt"/>
              <a:buAutoNum type="arabicPeriod"/>
              <a:defRPr/>
            </a:pPr>
            <a:endParaRPr kumimoji="0" lang="en-US" altLang="zh-TW" sz="2200" dirty="0">
              <a:latin typeface="+mj-lt"/>
              <a:ea typeface="微軟正黑體" panose="020B0604030504040204" pitchFamily="34" charset="-120"/>
            </a:endParaRPr>
          </a:p>
          <a:p>
            <a:pPr marL="342900" indent="-342900" fontAlgn="auto">
              <a:spcBef>
                <a:spcPts val="0"/>
              </a:spcBef>
              <a:spcAft>
                <a:spcPts val="0"/>
              </a:spcAft>
              <a:buFont typeface="+mj-lt"/>
              <a:buAutoNum type="arabicPeriod"/>
              <a:defRPr/>
            </a:pPr>
            <a:r>
              <a:rPr kumimoji="0" lang="en-US" sz="2200" b="1" dirty="0">
                <a:latin typeface="+mj-lt"/>
                <a:ea typeface="+mn-ea"/>
              </a:rPr>
              <a:t>Alkyl benzene sulfonic acid: </a:t>
            </a:r>
            <a:r>
              <a:rPr kumimoji="0" lang="en-US" sz="2200" dirty="0">
                <a:latin typeface="+mj-lt"/>
                <a:ea typeface="+mn-ea"/>
              </a:rPr>
              <a:t>Alkyl benzene sulfonic acid is the main component of the decontaminant. It is extensively used in the household cleaning and personal care field, including laundry powder, detergent, home cleaners and cosmetics.</a:t>
            </a:r>
            <a:endParaRPr kumimoji="0" lang="en-US" altLang="zh-TW" sz="2200" dirty="0">
              <a:latin typeface="+mj-lt"/>
              <a:ea typeface="微軟正黑體" panose="020B0604030504040204" pitchFamily="34" charset="-120"/>
            </a:endParaRPr>
          </a:p>
          <a:p>
            <a:pPr marL="342900" indent="-342900" fontAlgn="auto">
              <a:spcBef>
                <a:spcPts val="0"/>
              </a:spcBef>
              <a:spcAft>
                <a:spcPts val="0"/>
              </a:spcAft>
              <a:buFont typeface="+mj-lt"/>
              <a:buAutoNum type="arabicPeriod"/>
              <a:defRPr/>
            </a:pPr>
            <a:endParaRPr kumimoji="0" lang="en-US" altLang="zh-TW" sz="2200" dirty="0">
              <a:latin typeface="+mj-lt"/>
              <a:ea typeface="微軟正黑體" panose="020B0604030504040204" pitchFamily="34" charset="-120"/>
            </a:endParaRPr>
          </a:p>
          <a:p>
            <a:pPr marL="342900" indent="-342900" fontAlgn="auto">
              <a:spcBef>
                <a:spcPts val="0"/>
              </a:spcBef>
              <a:spcAft>
                <a:spcPts val="0"/>
              </a:spcAft>
              <a:buFont typeface="+mj-lt"/>
              <a:buAutoNum type="arabicPeriod"/>
              <a:defRPr/>
            </a:pPr>
            <a:r>
              <a:rPr kumimoji="0" lang="en-US" sz="2200" b="1" dirty="0">
                <a:latin typeface="+mj-lt"/>
                <a:ea typeface="+mn-ea"/>
              </a:rPr>
              <a:t>Alkyl phenol: </a:t>
            </a:r>
            <a:r>
              <a:rPr kumimoji="0" lang="en-US" sz="2200" dirty="0">
                <a:latin typeface="+mj-lt"/>
                <a:ea typeface="+mn-ea"/>
              </a:rPr>
              <a:t>An upstream material for surfactant and raw material for lubricant additives. It's mainly used in the industrial detergent, antioxidant, coatings, high-class printing ink resin, hardener and lubricants.</a:t>
            </a:r>
            <a:endParaRPr kumimoji="0" lang="en-US" altLang="zh-TW" sz="2200" dirty="0">
              <a:latin typeface="+mj-lt"/>
              <a:ea typeface="微軟正黑體" panose="020B0604030504040204" pitchFamily="34" charset="-120"/>
            </a:endParaRPr>
          </a:p>
          <a:p>
            <a:pPr marL="342900" indent="-342900" fontAlgn="auto">
              <a:spcBef>
                <a:spcPts val="0"/>
              </a:spcBef>
              <a:spcAft>
                <a:spcPts val="0"/>
              </a:spcAft>
              <a:buFont typeface="+mj-lt"/>
              <a:buAutoNum type="arabicPeriod"/>
              <a:defRPr/>
            </a:pPr>
            <a:endParaRPr kumimoji="0" lang="en-US" altLang="zh-TW" sz="2200" dirty="0">
              <a:latin typeface="+mj-lt"/>
              <a:ea typeface="微軟正黑體" panose="020B0604030504040204" pitchFamily="34" charset="-120"/>
            </a:endParaRPr>
          </a:p>
          <a:p>
            <a:pPr marL="342900" indent="-342900" fontAlgn="auto">
              <a:spcBef>
                <a:spcPts val="0"/>
              </a:spcBef>
              <a:spcAft>
                <a:spcPts val="0"/>
              </a:spcAft>
              <a:buFont typeface="+mj-lt"/>
              <a:buAutoNum type="arabicPeriod"/>
              <a:defRPr/>
            </a:pPr>
            <a:r>
              <a:rPr kumimoji="0" lang="en-US" sz="2200" b="1" dirty="0">
                <a:latin typeface="+mj-lt"/>
                <a:ea typeface="+mn-ea"/>
              </a:rPr>
              <a:t>C9 hydrocarbon resin/hydrogenated hydrocarbon resin: </a:t>
            </a:r>
            <a:r>
              <a:rPr kumimoji="0" lang="en-US" sz="2200" dirty="0">
                <a:latin typeface="+mj-lt"/>
                <a:ea typeface="+mn-ea"/>
              </a:rPr>
              <a:t>It's the upstream material for adhesive and </a:t>
            </a:r>
            <a:r>
              <a:rPr kumimoji="0" lang="en-US" altLang="en-US" sz="2200" dirty="0">
                <a:latin typeface="+mj-lt"/>
                <a:ea typeface="+mn-ea"/>
              </a:rPr>
              <a:t>hot melt adhesive. It increases the tack of adhesives.</a:t>
            </a:r>
            <a:endParaRPr kumimoji="0" lang="en-US" altLang="zh-TW" sz="2200" dirty="0">
              <a:latin typeface="+mj-lt"/>
              <a:ea typeface="微軟正黑體" panose="020B0604030504040204" pitchFamily="34" charset="-120"/>
            </a:endParaRPr>
          </a:p>
          <a:p>
            <a:pPr marL="342900" indent="-342900" fontAlgn="auto">
              <a:spcBef>
                <a:spcPts val="0"/>
              </a:spcBef>
              <a:spcAft>
                <a:spcPts val="0"/>
              </a:spcAft>
              <a:buFont typeface="+mj-lt"/>
              <a:buAutoNum type="arabicPeriod"/>
              <a:defRPr/>
            </a:pPr>
            <a:endParaRPr kumimoji="0" lang="en-US" altLang="zh-TW" sz="2200" dirty="0">
              <a:latin typeface="+mj-lt"/>
              <a:ea typeface="微軟正黑體" panose="020B0604030504040204" pitchFamily="34" charset="-120"/>
            </a:endParaRPr>
          </a:p>
          <a:p>
            <a:pPr marL="342900" indent="-342900" fontAlgn="auto">
              <a:spcBef>
                <a:spcPts val="0"/>
              </a:spcBef>
              <a:spcAft>
                <a:spcPts val="0"/>
              </a:spcAft>
              <a:buFont typeface="+mj-lt"/>
              <a:buAutoNum type="arabicPeriod"/>
              <a:defRPr/>
            </a:pPr>
            <a:r>
              <a:rPr kumimoji="0" lang="en-US" sz="2200" b="1" dirty="0">
                <a:latin typeface="+mj-lt"/>
                <a:ea typeface="+mn-ea"/>
              </a:rPr>
              <a:t>Other: </a:t>
            </a:r>
            <a:r>
              <a:rPr kumimoji="0" lang="en-US" sz="2200" dirty="0">
                <a:latin typeface="+mj-lt"/>
                <a:ea typeface="+mn-ea"/>
              </a:rPr>
              <a:t>We also focus on the sale of agro-product and refined sugar.</a:t>
            </a:r>
            <a:endParaRPr kumimoji="0" lang="en-US" altLang="en-US" sz="2200" dirty="0">
              <a:latin typeface="+mj-lt"/>
              <a:ea typeface="微軟正黑體" panose="020B0604030504040204" pitchFamily="34" charset="-12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標題 1"/>
          <p:cNvSpPr>
            <a:spLocks noGrp="1"/>
          </p:cNvSpPr>
          <p:nvPr>
            <p:ph type="title"/>
          </p:nvPr>
        </p:nvSpPr>
        <p:spPr>
          <a:xfrm>
            <a:off x="1581150" y="837510"/>
            <a:ext cx="9161462" cy="800100"/>
          </a:xfrm>
        </p:spPr>
        <p:txBody>
          <a:bodyPr/>
          <a:lstStyle/>
          <a:p>
            <a:pPr marL="457200" indent="-457200">
              <a:buFontTx/>
              <a:buChar char="•"/>
            </a:pPr>
            <a:r>
              <a:rPr lang="en-US" altLang="en-US" sz="3200" b="1" dirty="0"/>
              <a:t>Market Analysis</a:t>
            </a:r>
            <a:endParaRPr lang="en-US" altLang="en-US" sz="3200" b="1" dirty="0">
              <a:ea typeface="微軟正黑體" panose="020B0604030504040204" pitchFamily="34" charset="-120"/>
            </a:endParaRPr>
          </a:p>
        </p:txBody>
      </p:sp>
      <p:sp>
        <p:nvSpPr>
          <p:cNvPr id="3" name="文字版面配置區 2"/>
          <p:cNvSpPr>
            <a:spLocks noGrp="1"/>
          </p:cNvSpPr>
          <p:nvPr>
            <p:ph type="body" idx="1"/>
          </p:nvPr>
        </p:nvSpPr>
        <p:spPr>
          <a:xfrm>
            <a:off x="1650206" y="1637610"/>
            <a:ext cx="9237662" cy="868363"/>
          </a:xfrm>
        </p:spPr>
        <p:txBody>
          <a:bodyPr>
            <a:normAutofit/>
          </a:bodyPr>
          <a:lstStyle/>
          <a:p>
            <a:pPr fontAlgn="auto">
              <a:spcAft>
                <a:spcPts val="0"/>
              </a:spcAft>
              <a:buClr>
                <a:schemeClr val="accent3"/>
              </a:buClr>
              <a:buFont typeface="Wingdings 2"/>
              <a:buNone/>
              <a:defRPr/>
            </a:pPr>
            <a:r>
              <a:rPr lang="en-US" altLang="en-US" sz="2600" dirty="0">
                <a:latin typeface="+mj-lt"/>
              </a:rPr>
              <a:t>Primary sales region of product</a:t>
            </a:r>
            <a:endParaRPr lang="en-US" altLang="zh-TW" sz="2600" dirty="0">
              <a:latin typeface="+mj-lt"/>
              <a:ea typeface="微軟正黑體" panose="020B0604030504040204" pitchFamily="34" charset="-120"/>
            </a:endParaRPr>
          </a:p>
          <a:p>
            <a:pPr algn="r" fontAlgn="auto">
              <a:spcAft>
                <a:spcPts val="0"/>
              </a:spcAft>
              <a:buClr>
                <a:schemeClr val="accent3"/>
              </a:buClr>
              <a:buFont typeface="Wingdings 2"/>
              <a:buNone/>
              <a:defRPr/>
            </a:pPr>
            <a:r>
              <a:rPr lang="en-US" altLang="en-US" sz="1900" dirty="0">
                <a:latin typeface="+mj-lt"/>
              </a:rPr>
              <a:t>Unit: NT$ thousand</a:t>
            </a:r>
            <a:endParaRPr lang="en-US" altLang="en-US" sz="1900" dirty="0">
              <a:latin typeface="+mj-lt"/>
              <a:ea typeface="微軟正黑體" panose="020B0604030504040204" pitchFamily="34" charset="-120"/>
            </a:endParaRPr>
          </a:p>
        </p:txBody>
      </p:sp>
      <p:graphicFrame>
        <p:nvGraphicFramePr>
          <p:cNvPr id="4" name="表格 3"/>
          <p:cNvGraphicFramePr>
            <a:graphicFrameLocks noGrp="1"/>
          </p:cNvGraphicFramePr>
          <p:nvPr>
            <p:extLst>
              <p:ext uri="{D42A27DB-BD31-4B8C-83A1-F6EECF244321}">
                <p14:modId xmlns:p14="http://schemas.microsoft.com/office/powerpoint/2010/main" val="3172759362"/>
              </p:ext>
            </p:extLst>
          </p:nvPr>
        </p:nvGraphicFramePr>
        <p:xfrm>
          <a:off x="1581150" y="2505973"/>
          <a:ext cx="9451975" cy="3354387"/>
        </p:xfrm>
        <a:graphic>
          <a:graphicData uri="http://schemas.openxmlformats.org/drawingml/2006/table">
            <a:tbl>
              <a:tblPr/>
              <a:tblGrid>
                <a:gridCol w="1437031">
                  <a:extLst>
                    <a:ext uri="{9D8B030D-6E8A-4147-A177-3AD203B41FA5}">
                      <a16:colId xmlns:a16="http://schemas.microsoft.com/office/drawing/2014/main" val="20000"/>
                    </a:ext>
                  </a:extLst>
                </a:gridCol>
                <a:gridCol w="1985930">
                  <a:extLst>
                    <a:ext uri="{9D8B030D-6E8A-4147-A177-3AD203B41FA5}">
                      <a16:colId xmlns:a16="http://schemas.microsoft.com/office/drawing/2014/main" val="20001"/>
                    </a:ext>
                  </a:extLst>
                </a:gridCol>
                <a:gridCol w="1563499">
                  <a:extLst>
                    <a:ext uri="{9D8B030D-6E8A-4147-A177-3AD203B41FA5}">
                      <a16:colId xmlns:a16="http://schemas.microsoft.com/office/drawing/2014/main" val="20002"/>
                    </a:ext>
                  </a:extLst>
                </a:gridCol>
                <a:gridCol w="1531033">
                  <a:extLst>
                    <a:ext uri="{9D8B030D-6E8A-4147-A177-3AD203B41FA5}">
                      <a16:colId xmlns:a16="http://schemas.microsoft.com/office/drawing/2014/main" val="20003"/>
                    </a:ext>
                  </a:extLst>
                </a:gridCol>
                <a:gridCol w="1573563">
                  <a:extLst>
                    <a:ext uri="{9D8B030D-6E8A-4147-A177-3AD203B41FA5}">
                      <a16:colId xmlns:a16="http://schemas.microsoft.com/office/drawing/2014/main" val="20004"/>
                    </a:ext>
                  </a:extLst>
                </a:gridCol>
                <a:gridCol w="1360919">
                  <a:extLst>
                    <a:ext uri="{9D8B030D-6E8A-4147-A177-3AD203B41FA5}">
                      <a16:colId xmlns:a16="http://schemas.microsoft.com/office/drawing/2014/main" val="20005"/>
                    </a:ext>
                  </a:extLst>
                </a:gridCol>
              </a:tblGrid>
              <a:tr h="366554">
                <a:tc gridSpan="2">
                  <a:txBody>
                    <a:bodyPr/>
                    <a:lstStyle/>
                    <a:p>
                      <a:pPr algn="ctr" rtl="0" fontAlgn="ctr"/>
                      <a:r>
                        <a:rPr lang="en-US" sz="2000" b="1" i="0" u="none" strike="noStrike" dirty="0">
                          <a:solidFill>
                            <a:srgbClr val="FFFFFF"/>
                          </a:solidFill>
                          <a:effectLst/>
                          <a:latin typeface="Calibri" panose="020F0502020204030204" pitchFamily="34" charset="0"/>
                          <a:ea typeface="新細明體" panose="02020500000000000000" pitchFamily="18" charset="-120"/>
                        </a:rPr>
                        <a:t>Year</a:t>
                      </a:r>
                    </a:p>
                  </a:txBody>
                  <a:tcPr marL="7866" marR="7866" marT="78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F6FC6"/>
                    </a:solidFill>
                  </a:tcPr>
                </a:tc>
                <a:tc hMerge="1">
                  <a:txBody>
                    <a:bodyPr/>
                    <a:lstStyle/>
                    <a:p>
                      <a:endParaRPr lang="zh-TW" altLang="en-US"/>
                    </a:p>
                  </a:txBody>
                  <a:tcPr/>
                </a:tc>
                <a:tc gridSpan="2">
                  <a:txBody>
                    <a:bodyPr/>
                    <a:lstStyle/>
                    <a:p>
                      <a:pPr algn="ctr" rtl="0" fontAlgn="ctr"/>
                      <a:r>
                        <a:rPr lang="en-US" altLang="zh-TW" sz="2000" b="1" i="0" u="none" strike="noStrike" dirty="0">
                          <a:solidFill>
                            <a:srgbClr val="FFFFFF"/>
                          </a:solidFill>
                          <a:effectLst/>
                          <a:latin typeface="Calibri" panose="020F0502020204030204" pitchFamily="34" charset="0"/>
                          <a:ea typeface="新細明體" panose="02020500000000000000" pitchFamily="18" charset="-120"/>
                        </a:rPr>
                        <a:t>2023</a:t>
                      </a:r>
                    </a:p>
                  </a:txBody>
                  <a:tcPr marL="7866" marR="7866" marT="78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F6FC6"/>
                    </a:solidFill>
                  </a:tcPr>
                </a:tc>
                <a:tc hMerge="1">
                  <a:txBody>
                    <a:bodyPr/>
                    <a:lstStyle/>
                    <a:p>
                      <a:endParaRPr lang="zh-TW" altLang="en-US"/>
                    </a:p>
                  </a:txBody>
                  <a:tcPr/>
                </a:tc>
                <a:tc gridSpan="2">
                  <a:txBody>
                    <a:bodyPr/>
                    <a:lstStyle/>
                    <a:p>
                      <a:pPr algn="ctr" rtl="0" fontAlgn="ctr"/>
                      <a:r>
                        <a:rPr lang="en-US" altLang="zh-TW" sz="2000" b="1" i="0" u="none" strike="noStrike" dirty="0">
                          <a:solidFill>
                            <a:srgbClr val="FFFFFF"/>
                          </a:solidFill>
                          <a:effectLst/>
                          <a:latin typeface="Calibri" panose="020F0502020204030204" pitchFamily="34" charset="0"/>
                          <a:ea typeface="新細明體" panose="02020500000000000000" pitchFamily="18" charset="-120"/>
                        </a:rPr>
                        <a:t>2022</a:t>
                      </a:r>
                    </a:p>
                  </a:txBody>
                  <a:tcPr marL="7866" marR="7866" marT="78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F6FC6"/>
                    </a:solidFill>
                  </a:tcPr>
                </a:tc>
                <a:tc hMerge="1">
                  <a:txBody>
                    <a:bodyPr/>
                    <a:lstStyle/>
                    <a:p>
                      <a:endParaRPr lang="zh-TW" altLang="en-US"/>
                    </a:p>
                  </a:txBody>
                  <a:tcPr/>
                </a:tc>
                <a:extLst>
                  <a:ext uri="{0D108BD9-81ED-4DB2-BD59-A6C34878D82A}">
                    <a16:rowId xmlns:a16="http://schemas.microsoft.com/office/drawing/2014/main" val="10000"/>
                  </a:ext>
                </a:extLst>
              </a:tr>
              <a:tr h="375078">
                <a:tc gridSpan="2">
                  <a:txBody>
                    <a:bodyPr/>
                    <a:lstStyle/>
                    <a:p>
                      <a:pPr algn="l" rtl="0" fontAlgn="ctr"/>
                      <a:r>
                        <a:rPr lang="en-US" sz="2000" b="0" i="0" u="none" strike="noStrike">
                          <a:solidFill>
                            <a:srgbClr val="000000"/>
                          </a:solidFill>
                          <a:effectLst/>
                          <a:latin typeface="Calibri" panose="020F0502020204030204" pitchFamily="34" charset="0"/>
                          <a:ea typeface="新細明體" panose="02020500000000000000" pitchFamily="18" charset="-120"/>
                        </a:rPr>
                        <a:t>Sales Region</a:t>
                      </a:r>
                    </a:p>
                  </a:txBody>
                  <a:tcPr marL="7866" marR="7866" marT="78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hMerge="1">
                  <a:txBody>
                    <a:bodyPr/>
                    <a:lstStyle/>
                    <a:p>
                      <a:endParaRPr lang="zh-TW" altLang="en-US"/>
                    </a:p>
                  </a:txBody>
                  <a:tcPr/>
                </a:tc>
                <a:tc>
                  <a:txBody>
                    <a:bodyPr/>
                    <a:lstStyle/>
                    <a:p>
                      <a:pPr algn="ctr" rtl="0" fontAlgn="ctr"/>
                      <a:r>
                        <a:rPr lang="en-US" sz="2000" b="0" i="0" u="none" strike="noStrike" dirty="0">
                          <a:solidFill>
                            <a:srgbClr val="000000"/>
                          </a:solidFill>
                          <a:effectLst/>
                          <a:latin typeface="Calibri" panose="020F0502020204030204" pitchFamily="34" charset="0"/>
                          <a:ea typeface="新細明體" panose="02020500000000000000" pitchFamily="18" charset="-120"/>
                        </a:rPr>
                        <a:t>Amount</a:t>
                      </a:r>
                    </a:p>
                  </a:txBody>
                  <a:tcPr marL="7866" marR="7866" marT="78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algn="ctr" rtl="0" fontAlgn="ctr"/>
                      <a:r>
                        <a:rPr lang="en-US" sz="2000" b="0" i="0" u="none" strike="noStrike" dirty="0">
                          <a:solidFill>
                            <a:srgbClr val="000000"/>
                          </a:solidFill>
                          <a:effectLst/>
                          <a:latin typeface="Calibri" panose="020F0502020204030204" pitchFamily="34" charset="0"/>
                          <a:ea typeface="新細明體" panose="02020500000000000000" pitchFamily="18" charset="-120"/>
                        </a:rPr>
                        <a:t>Ratio (%)</a:t>
                      </a:r>
                    </a:p>
                  </a:txBody>
                  <a:tcPr marL="7866" marR="7866" marT="78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algn="ctr" rtl="0" fontAlgn="ctr"/>
                      <a:r>
                        <a:rPr lang="en-US" sz="2000" b="0" i="0" u="none" strike="noStrike" dirty="0">
                          <a:solidFill>
                            <a:srgbClr val="000000"/>
                          </a:solidFill>
                          <a:effectLst/>
                          <a:latin typeface="Calibri" panose="020F0502020204030204" pitchFamily="34" charset="0"/>
                          <a:ea typeface="新細明體" panose="02020500000000000000" pitchFamily="18" charset="-120"/>
                        </a:rPr>
                        <a:t>Amount</a:t>
                      </a:r>
                    </a:p>
                  </a:txBody>
                  <a:tcPr marL="7866" marR="7866" marT="78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algn="ctr" rtl="0" fontAlgn="ctr"/>
                      <a:r>
                        <a:rPr lang="en-US" sz="2000" b="0" i="0" u="none" strike="noStrike" dirty="0">
                          <a:solidFill>
                            <a:srgbClr val="000000"/>
                          </a:solidFill>
                          <a:effectLst/>
                          <a:latin typeface="Calibri" panose="020F0502020204030204" pitchFamily="34" charset="0"/>
                          <a:ea typeface="新細明體" panose="02020500000000000000" pitchFamily="18" charset="-120"/>
                        </a:rPr>
                        <a:t>Ratio (%)</a:t>
                      </a:r>
                    </a:p>
                  </a:txBody>
                  <a:tcPr marL="7866" marR="7866" marT="78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extLst>
                  <a:ext uri="{0D108BD9-81ED-4DB2-BD59-A6C34878D82A}">
                    <a16:rowId xmlns:a16="http://schemas.microsoft.com/office/drawing/2014/main" val="10001"/>
                  </a:ext>
                </a:extLst>
              </a:tr>
              <a:tr h="366554">
                <a:tc gridSpan="2">
                  <a:txBody>
                    <a:bodyPr/>
                    <a:lstStyle/>
                    <a:p>
                      <a:pPr algn="ctr" rtl="0" fontAlgn="ctr"/>
                      <a:r>
                        <a:rPr lang="en-US" sz="2000" b="0" i="0" u="none" strike="noStrike">
                          <a:solidFill>
                            <a:srgbClr val="000000"/>
                          </a:solidFill>
                          <a:effectLst/>
                          <a:latin typeface="Calibri" panose="020F0502020204030204" pitchFamily="34" charset="0"/>
                          <a:ea typeface="新細明體" panose="02020500000000000000" pitchFamily="18" charset="-120"/>
                        </a:rPr>
                        <a:t>Domestic sales</a:t>
                      </a:r>
                    </a:p>
                  </a:txBody>
                  <a:tcPr marL="7866" marR="7866" marT="78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hMerge="1">
                  <a:txBody>
                    <a:bodyPr/>
                    <a:lstStyle/>
                    <a:p>
                      <a:endParaRPr lang="zh-TW" altLang="en-US"/>
                    </a:p>
                  </a:txBody>
                  <a:tcPr/>
                </a:tc>
                <a:tc>
                  <a:txBody>
                    <a:bodyPr/>
                    <a:lstStyle/>
                    <a:p>
                      <a:pPr algn="r" rtl="0" fontAlgn="ctr"/>
                      <a:r>
                        <a:rPr lang="en-US" altLang="zh-TW" sz="2100" b="0" i="0" u="none" strike="noStrike" dirty="0">
                          <a:solidFill>
                            <a:srgbClr val="000000"/>
                          </a:solidFill>
                          <a:effectLst/>
                          <a:latin typeface="微軟正黑體" panose="020B0604030504040204" pitchFamily="34" charset="-120"/>
                          <a:ea typeface="微軟正黑體" panose="020B0604030504040204" pitchFamily="34" charset="-120"/>
                        </a:rPr>
                        <a:t>1,995,457</a:t>
                      </a:r>
                    </a:p>
                  </a:txBody>
                  <a:tcPr marL="8266" marR="8266" marT="82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algn="r" rtl="0" fontAlgn="ctr"/>
                      <a:r>
                        <a:rPr lang="en-US" altLang="zh-TW" sz="2100" b="0" i="0" u="none" strike="noStrike" dirty="0">
                          <a:solidFill>
                            <a:srgbClr val="000000"/>
                          </a:solidFill>
                          <a:effectLst/>
                          <a:latin typeface="微軟正黑體" panose="020B0604030504040204" pitchFamily="34" charset="-120"/>
                          <a:ea typeface="微軟正黑體" panose="020B0604030504040204" pitchFamily="34" charset="-120"/>
                        </a:rPr>
                        <a:t>21.16</a:t>
                      </a:r>
                    </a:p>
                  </a:txBody>
                  <a:tcPr marL="8266" marR="8266" marT="82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algn="r" rtl="0" fontAlgn="ctr"/>
                      <a:r>
                        <a:rPr lang="en-US" altLang="zh-TW" sz="2100" b="0" i="0" u="none" strike="noStrike" dirty="0">
                          <a:solidFill>
                            <a:srgbClr val="000000"/>
                          </a:solidFill>
                          <a:effectLst/>
                          <a:latin typeface="微軟正黑體" panose="020B0604030504040204" pitchFamily="34" charset="-120"/>
                          <a:ea typeface="微軟正黑體" panose="020B0604030504040204" pitchFamily="34" charset="-120"/>
                        </a:rPr>
                        <a:t>2,180,587</a:t>
                      </a:r>
                    </a:p>
                  </a:txBody>
                  <a:tcPr marL="8266" marR="8266" marT="82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algn="r" rtl="0" fontAlgn="ctr"/>
                      <a:r>
                        <a:rPr lang="en-US" altLang="zh-TW" sz="2100" b="0" i="0" u="none" strike="noStrike" dirty="0">
                          <a:solidFill>
                            <a:srgbClr val="000000"/>
                          </a:solidFill>
                          <a:effectLst/>
                          <a:latin typeface="微軟正黑體" panose="020B0604030504040204" pitchFamily="34" charset="-120"/>
                          <a:ea typeface="微軟正黑體" panose="020B0604030504040204" pitchFamily="34" charset="-120"/>
                        </a:rPr>
                        <a:t>20.63</a:t>
                      </a:r>
                    </a:p>
                  </a:txBody>
                  <a:tcPr marL="8266" marR="8266" marT="82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extLst>
                  <a:ext uri="{0D108BD9-81ED-4DB2-BD59-A6C34878D82A}">
                    <a16:rowId xmlns:a16="http://schemas.microsoft.com/office/drawing/2014/main" val="10002"/>
                  </a:ext>
                </a:extLst>
              </a:tr>
              <a:tr h="366554">
                <a:tc rowSpan="5">
                  <a:txBody>
                    <a:bodyPr/>
                    <a:lstStyle/>
                    <a:p>
                      <a:pPr algn="ctr" rtl="0" fontAlgn="ctr"/>
                      <a:r>
                        <a:rPr lang="en-US" sz="2000" b="0" i="0" u="none" strike="noStrike" dirty="0">
                          <a:solidFill>
                            <a:srgbClr val="000000"/>
                          </a:solidFill>
                          <a:effectLst/>
                          <a:latin typeface="Calibri" panose="020F0502020204030204" pitchFamily="34" charset="0"/>
                          <a:ea typeface="新細明體" panose="02020500000000000000" pitchFamily="18" charset="-120"/>
                        </a:rPr>
                        <a:t>Export sales</a:t>
                      </a:r>
                    </a:p>
                  </a:txBody>
                  <a:tcPr marL="7866" marR="7866" marT="78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algn="l" rtl="0" fontAlgn="ctr"/>
                      <a:r>
                        <a:rPr lang="en-US" sz="2000" b="0" i="0" u="none" strike="noStrike">
                          <a:solidFill>
                            <a:srgbClr val="000000"/>
                          </a:solidFill>
                          <a:effectLst/>
                          <a:latin typeface="Calibri" panose="020F0502020204030204" pitchFamily="34" charset="0"/>
                          <a:ea typeface="新細明體" panose="02020500000000000000" pitchFamily="18" charset="-120"/>
                        </a:rPr>
                        <a:t>China</a:t>
                      </a:r>
                    </a:p>
                  </a:txBody>
                  <a:tcPr marL="7866" marR="7866" marT="78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algn="r" rtl="0" fontAlgn="ctr"/>
                      <a:r>
                        <a:rPr lang="en-US" altLang="zh-TW" sz="2100" b="0" i="0" u="none" strike="noStrike" dirty="0">
                          <a:solidFill>
                            <a:srgbClr val="000000"/>
                          </a:solidFill>
                          <a:effectLst/>
                          <a:latin typeface="微軟正黑體" panose="020B0604030504040204" pitchFamily="34" charset="-120"/>
                          <a:ea typeface="微軟正黑體" panose="020B0604030504040204" pitchFamily="34" charset="-120"/>
                        </a:rPr>
                        <a:t>1,709,046</a:t>
                      </a:r>
                    </a:p>
                  </a:txBody>
                  <a:tcPr marL="8266" marR="8266" marT="82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algn="r" rtl="0" fontAlgn="ctr"/>
                      <a:r>
                        <a:rPr lang="en-US" altLang="zh-TW" sz="2100" b="0" i="0" u="none" strike="noStrike" dirty="0">
                          <a:solidFill>
                            <a:srgbClr val="000000"/>
                          </a:solidFill>
                          <a:effectLst/>
                          <a:latin typeface="微軟正黑體" panose="020B0604030504040204" pitchFamily="34" charset="-120"/>
                          <a:ea typeface="微軟正黑體" panose="020B0604030504040204" pitchFamily="34" charset="-120"/>
                        </a:rPr>
                        <a:t>18.12</a:t>
                      </a:r>
                    </a:p>
                  </a:txBody>
                  <a:tcPr marL="8266" marR="8266" marT="82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algn="r" rtl="0" fontAlgn="ctr"/>
                      <a:r>
                        <a:rPr lang="en-US" altLang="zh-TW" sz="2100" b="0" i="0" u="none" strike="noStrike" dirty="0">
                          <a:solidFill>
                            <a:srgbClr val="000000"/>
                          </a:solidFill>
                          <a:effectLst/>
                          <a:latin typeface="微軟正黑體" panose="020B0604030504040204" pitchFamily="34" charset="-120"/>
                          <a:ea typeface="微軟正黑體" panose="020B0604030504040204" pitchFamily="34" charset="-120"/>
                        </a:rPr>
                        <a:t>2,025,813</a:t>
                      </a:r>
                    </a:p>
                  </a:txBody>
                  <a:tcPr marL="8266" marR="8266" marT="82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algn="r" rtl="0" fontAlgn="ctr"/>
                      <a:r>
                        <a:rPr lang="en-US" altLang="zh-TW" sz="2100" b="0" i="0" u="none" strike="noStrike" dirty="0">
                          <a:solidFill>
                            <a:srgbClr val="000000"/>
                          </a:solidFill>
                          <a:effectLst/>
                          <a:latin typeface="微軟正黑體" panose="020B0604030504040204" pitchFamily="34" charset="-120"/>
                          <a:ea typeface="微軟正黑體" panose="020B0604030504040204" pitchFamily="34" charset="-120"/>
                        </a:rPr>
                        <a:t>19.17</a:t>
                      </a:r>
                    </a:p>
                  </a:txBody>
                  <a:tcPr marL="8266" marR="8266" marT="82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extLst>
                  <a:ext uri="{0D108BD9-81ED-4DB2-BD59-A6C34878D82A}">
                    <a16:rowId xmlns:a16="http://schemas.microsoft.com/office/drawing/2014/main" val="10003"/>
                  </a:ext>
                </a:extLst>
              </a:tr>
              <a:tr h="366554">
                <a:tc vMerge="1">
                  <a:txBody>
                    <a:bodyPr/>
                    <a:lstStyle/>
                    <a:p>
                      <a:endParaRPr lang="zh-TW" altLang="en-US"/>
                    </a:p>
                  </a:txBody>
                  <a:tcPr/>
                </a:tc>
                <a:tc>
                  <a:txBody>
                    <a:bodyPr/>
                    <a:lstStyle/>
                    <a:p>
                      <a:pPr algn="l" rtl="0" fontAlgn="ctr"/>
                      <a:r>
                        <a:rPr lang="en-US" sz="2000" b="0" i="0" u="none" strike="noStrike">
                          <a:solidFill>
                            <a:srgbClr val="000000"/>
                          </a:solidFill>
                          <a:effectLst/>
                          <a:latin typeface="Calibri" panose="020F0502020204030204" pitchFamily="34" charset="0"/>
                          <a:ea typeface="新細明體" panose="02020500000000000000" pitchFamily="18" charset="-120"/>
                        </a:rPr>
                        <a:t>Vietnam</a:t>
                      </a:r>
                    </a:p>
                  </a:txBody>
                  <a:tcPr marL="7866" marR="7866" marT="78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algn="r" rtl="0" fontAlgn="ctr"/>
                      <a:r>
                        <a:rPr lang="en-US" altLang="zh-TW" sz="2100" b="0" i="0" u="none" strike="noStrike" dirty="0">
                          <a:solidFill>
                            <a:srgbClr val="000000"/>
                          </a:solidFill>
                          <a:effectLst/>
                          <a:latin typeface="微軟正黑體" panose="020B0604030504040204" pitchFamily="34" charset="-120"/>
                          <a:ea typeface="微軟正黑體" panose="020B0604030504040204" pitchFamily="34" charset="-120"/>
                        </a:rPr>
                        <a:t>603,552</a:t>
                      </a:r>
                    </a:p>
                  </a:txBody>
                  <a:tcPr marL="8266" marR="8266" marT="82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algn="r" rtl="0" fontAlgn="ctr"/>
                      <a:r>
                        <a:rPr kumimoji="0" lang="en-US" altLang="zh-TW" sz="21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6.40</a:t>
                      </a:r>
                    </a:p>
                  </a:txBody>
                  <a:tcPr marL="8266" marR="8266" marT="82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algn="r" rtl="0" fontAlgn="ctr"/>
                      <a:r>
                        <a:rPr lang="en-US" altLang="zh-TW" sz="2100" b="0" i="0" u="none" strike="noStrike" dirty="0">
                          <a:solidFill>
                            <a:srgbClr val="000000"/>
                          </a:solidFill>
                          <a:effectLst/>
                          <a:latin typeface="微軟正黑體" panose="020B0604030504040204" pitchFamily="34" charset="-120"/>
                          <a:ea typeface="微軟正黑體" panose="020B0604030504040204" pitchFamily="34" charset="-120"/>
                        </a:rPr>
                        <a:t>584,562</a:t>
                      </a:r>
                    </a:p>
                  </a:txBody>
                  <a:tcPr marL="8266" marR="8266" marT="82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algn="r" rtl="0" fontAlgn="ctr"/>
                      <a:r>
                        <a:rPr kumimoji="0" lang="en-US" altLang="zh-TW" sz="21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5.53</a:t>
                      </a:r>
                    </a:p>
                  </a:txBody>
                  <a:tcPr marL="8266" marR="8266" marT="82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extLst>
                  <a:ext uri="{0D108BD9-81ED-4DB2-BD59-A6C34878D82A}">
                    <a16:rowId xmlns:a16="http://schemas.microsoft.com/office/drawing/2014/main" val="10004"/>
                  </a:ext>
                </a:extLst>
              </a:tr>
              <a:tr h="366554">
                <a:tc vMerge="1">
                  <a:txBody>
                    <a:bodyPr/>
                    <a:lstStyle/>
                    <a:p>
                      <a:endParaRPr lang="zh-TW" altLang="en-US"/>
                    </a:p>
                  </a:txBody>
                  <a:tcPr/>
                </a:tc>
                <a:tc>
                  <a:txBody>
                    <a:bodyPr/>
                    <a:lstStyle/>
                    <a:p>
                      <a:pPr algn="l" rtl="0" fontAlgn="ctr"/>
                      <a:r>
                        <a:rPr lang="en-US" sz="2000" b="0" i="0" u="none" strike="noStrike">
                          <a:solidFill>
                            <a:srgbClr val="000000"/>
                          </a:solidFill>
                          <a:effectLst/>
                          <a:latin typeface="Calibri" panose="020F0502020204030204" pitchFamily="34" charset="0"/>
                          <a:ea typeface="新細明體" panose="02020500000000000000" pitchFamily="18" charset="-120"/>
                        </a:rPr>
                        <a:t>Philippines</a:t>
                      </a:r>
                    </a:p>
                  </a:txBody>
                  <a:tcPr marL="7866" marR="7866" marT="78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algn="r" rtl="0" fontAlgn="ctr"/>
                      <a:r>
                        <a:rPr kumimoji="0" lang="en-US" altLang="zh-TW" sz="21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658,043</a:t>
                      </a:r>
                    </a:p>
                  </a:txBody>
                  <a:tcPr marL="8266" marR="8266" marT="82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algn="r" rtl="0" fontAlgn="ctr"/>
                      <a:r>
                        <a:rPr kumimoji="0" lang="en-US" altLang="zh-TW" sz="21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6.98</a:t>
                      </a:r>
                    </a:p>
                  </a:txBody>
                  <a:tcPr marL="8266" marR="8266" marT="82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algn="r" rtl="0" fontAlgn="ctr"/>
                      <a:r>
                        <a:rPr kumimoji="0" lang="en-US" altLang="zh-TW" sz="21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863,971</a:t>
                      </a:r>
                    </a:p>
                  </a:txBody>
                  <a:tcPr marL="8266" marR="8266" marT="82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algn="r" rtl="0" fontAlgn="ctr"/>
                      <a:r>
                        <a:rPr kumimoji="0" lang="en-US" altLang="zh-TW" sz="21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8.17</a:t>
                      </a:r>
                    </a:p>
                  </a:txBody>
                  <a:tcPr marL="8266" marR="8266" marT="82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extLst>
                  <a:ext uri="{0D108BD9-81ED-4DB2-BD59-A6C34878D82A}">
                    <a16:rowId xmlns:a16="http://schemas.microsoft.com/office/drawing/2014/main" val="10005"/>
                  </a:ext>
                </a:extLst>
              </a:tr>
              <a:tr h="366554">
                <a:tc vMerge="1">
                  <a:txBody>
                    <a:bodyPr/>
                    <a:lstStyle/>
                    <a:p>
                      <a:endParaRPr lang="zh-TW" altLang="en-US"/>
                    </a:p>
                  </a:txBody>
                  <a:tcPr/>
                </a:tc>
                <a:tc>
                  <a:txBody>
                    <a:bodyPr/>
                    <a:lstStyle/>
                    <a:p>
                      <a:pPr algn="l" rtl="0" fontAlgn="ctr"/>
                      <a:r>
                        <a:rPr lang="en-US" sz="2000" b="0" i="0" u="none" strike="noStrike">
                          <a:solidFill>
                            <a:srgbClr val="000000"/>
                          </a:solidFill>
                          <a:effectLst/>
                          <a:latin typeface="Calibri" panose="020F0502020204030204" pitchFamily="34" charset="0"/>
                          <a:ea typeface="新細明體" panose="02020500000000000000" pitchFamily="18" charset="-120"/>
                        </a:rPr>
                        <a:t>Guatemala</a:t>
                      </a:r>
                    </a:p>
                  </a:txBody>
                  <a:tcPr marL="7866" marR="7866" marT="78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algn="r" rtl="0" fontAlgn="ctr"/>
                      <a:r>
                        <a:rPr kumimoji="0" lang="en-US" altLang="zh-TW" sz="21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1,571,795</a:t>
                      </a:r>
                    </a:p>
                  </a:txBody>
                  <a:tcPr marL="8266" marR="8266" marT="82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algn="r" rtl="0" fontAlgn="ctr"/>
                      <a:r>
                        <a:rPr kumimoji="0" lang="en-US" altLang="zh-TW" sz="21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16.66</a:t>
                      </a:r>
                    </a:p>
                  </a:txBody>
                  <a:tcPr marL="8266" marR="8266" marT="82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algn="r" rtl="0" fontAlgn="ctr"/>
                      <a:r>
                        <a:rPr kumimoji="0" lang="en-US" altLang="zh-TW" sz="21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1,515,184</a:t>
                      </a:r>
                    </a:p>
                  </a:txBody>
                  <a:tcPr marL="8266" marR="8266" marT="82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algn="r" rtl="0" fontAlgn="ctr"/>
                      <a:r>
                        <a:rPr kumimoji="0" lang="en-US" altLang="zh-TW" sz="21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14.33</a:t>
                      </a:r>
                    </a:p>
                  </a:txBody>
                  <a:tcPr marL="8266" marR="8266" marT="82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extLst>
                  <a:ext uri="{0D108BD9-81ED-4DB2-BD59-A6C34878D82A}">
                    <a16:rowId xmlns:a16="http://schemas.microsoft.com/office/drawing/2014/main" val="10006"/>
                  </a:ext>
                </a:extLst>
              </a:tr>
              <a:tr h="413431">
                <a:tc vMerge="1">
                  <a:txBody>
                    <a:bodyPr/>
                    <a:lstStyle/>
                    <a:p>
                      <a:endParaRPr lang="zh-TW" altLang="en-US"/>
                    </a:p>
                  </a:txBody>
                  <a:tcPr/>
                </a:tc>
                <a:tc>
                  <a:txBody>
                    <a:bodyPr/>
                    <a:lstStyle/>
                    <a:p>
                      <a:pPr algn="l" rtl="0" fontAlgn="ctr"/>
                      <a:r>
                        <a:rPr lang="en-US" altLang="zh-TW" sz="2000" b="0" i="0" u="none" strike="noStrike" dirty="0">
                          <a:solidFill>
                            <a:srgbClr val="000000"/>
                          </a:solidFill>
                          <a:effectLst/>
                          <a:latin typeface="Calibri" panose="020F0502020204030204" pitchFamily="34" charset="0"/>
                          <a:ea typeface="+mn-ea"/>
                        </a:rPr>
                        <a:t>Subtotal for others</a:t>
                      </a:r>
                    </a:p>
                  </a:txBody>
                  <a:tcPr marL="7866" marR="7866" marT="78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algn="r" rtl="0" fontAlgn="ctr"/>
                      <a:r>
                        <a:rPr kumimoji="0" lang="en-US" altLang="zh-TW" sz="21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2,894,400</a:t>
                      </a:r>
                    </a:p>
                  </a:txBody>
                  <a:tcPr marL="8266" marR="8266" marT="82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algn="r" rtl="0" fontAlgn="ctr"/>
                      <a:r>
                        <a:rPr kumimoji="0" lang="en-US" altLang="zh-TW" sz="21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30.68</a:t>
                      </a:r>
                    </a:p>
                  </a:txBody>
                  <a:tcPr marL="8266" marR="8266" marT="82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algn="r" rtl="0" fontAlgn="ctr"/>
                      <a:r>
                        <a:rPr kumimoji="0" lang="en-US" altLang="zh-TW" sz="21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3,401,109</a:t>
                      </a:r>
                    </a:p>
                  </a:txBody>
                  <a:tcPr marL="8266" marR="8266" marT="82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algn="r" rtl="0" fontAlgn="ctr"/>
                      <a:r>
                        <a:rPr kumimoji="0" lang="en-US" altLang="zh-TW" sz="21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32.17</a:t>
                      </a:r>
                    </a:p>
                  </a:txBody>
                  <a:tcPr marL="8266" marR="8266" marT="82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extLst>
                  <a:ext uri="{0D108BD9-81ED-4DB2-BD59-A6C34878D82A}">
                    <a16:rowId xmlns:a16="http://schemas.microsoft.com/office/drawing/2014/main" val="10007"/>
                  </a:ext>
                </a:extLst>
              </a:tr>
              <a:tr h="366554">
                <a:tc gridSpan="2">
                  <a:txBody>
                    <a:bodyPr/>
                    <a:lstStyle/>
                    <a:p>
                      <a:pPr algn="ctr" rtl="0" fontAlgn="ctr"/>
                      <a:r>
                        <a:rPr lang="en-US" sz="2000" b="0" i="0" u="none" strike="noStrike">
                          <a:solidFill>
                            <a:srgbClr val="000000"/>
                          </a:solidFill>
                          <a:effectLst/>
                          <a:latin typeface="Calibri" panose="020F0502020204030204" pitchFamily="34" charset="0"/>
                          <a:ea typeface="新細明體" panose="02020500000000000000" pitchFamily="18" charset="-120"/>
                        </a:rPr>
                        <a:t>Net sales</a:t>
                      </a:r>
                    </a:p>
                  </a:txBody>
                  <a:tcPr marL="7866" marR="7866" marT="78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hMerge="1">
                  <a:txBody>
                    <a:bodyPr/>
                    <a:lstStyle/>
                    <a:p>
                      <a:endParaRPr lang="zh-TW" altLang="en-US"/>
                    </a:p>
                  </a:txBody>
                  <a:tcPr/>
                </a:tc>
                <a:tc>
                  <a:txBody>
                    <a:bodyPr/>
                    <a:lstStyle/>
                    <a:p>
                      <a:pPr algn="r" rtl="0" fontAlgn="ctr"/>
                      <a:r>
                        <a:rPr kumimoji="0" lang="en-US" altLang="zh-TW" sz="21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9,432,293</a:t>
                      </a:r>
                    </a:p>
                  </a:txBody>
                  <a:tcPr marL="8266" marR="8266" marT="82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algn="r" rtl="0" fontAlgn="ctr"/>
                      <a:r>
                        <a:rPr kumimoji="0" lang="en-US" altLang="zh-TW" sz="21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100.00</a:t>
                      </a:r>
                    </a:p>
                  </a:txBody>
                  <a:tcPr marL="8266" marR="8266" marT="82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algn="r" rtl="0" fontAlgn="ctr"/>
                      <a:r>
                        <a:rPr kumimoji="0" lang="en-US" altLang="zh-TW" sz="21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10,571,226</a:t>
                      </a:r>
                    </a:p>
                  </a:txBody>
                  <a:tcPr marL="8266" marR="8266" marT="82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algn="r" rtl="0" fontAlgn="ctr"/>
                      <a:r>
                        <a:rPr kumimoji="0" lang="en-US" altLang="zh-TW" sz="21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100.00</a:t>
                      </a:r>
                    </a:p>
                  </a:txBody>
                  <a:tcPr marL="8266" marR="8266" marT="82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標題 1"/>
          <p:cNvSpPr>
            <a:spLocks noGrp="1"/>
          </p:cNvSpPr>
          <p:nvPr>
            <p:ph type="title"/>
          </p:nvPr>
        </p:nvSpPr>
        <p:spPr>
          <a:xfrm>
            <a:off x="676964" y="428417"/>
            <a:ext cx="10091738" cy="877888"/>
          </a:xfrm>
        </p:spPr>
        <p:txBody>
          <a:bodyPr>
            <a:normAutofit/>
          </a:bodyPr>
          <a:lstStyle/>
          <a:p>
            <a:pPr marL="457200" indent="-457200">
              <a:buFontTx/>
              <a:buChar char="•"/>
            </a:pPr>
            <a:r>
              <a:rPr lang="en-US" altLang="en-US" sz="3200" b="1" dirty="0"/>
              <a:t>Short and Long Term Business Development Plans</a:t>
            </a:r>
          </a:p>
        </p:txBody>
      </p:sp>
      <p:sp>
        <p:nvSpPr>
          <p:cNvPr id="3" name="文字版面配置區 2"/>
          <p:cNvSpPr>
            <a:spLocks noGrp="1"/>
          </p:cNvSpPr>
          <p:nvPr>
            <p:ph type="body" idx="1"/>
          </p:nvPr>
        </p:nvSpPr>
        <p:spPr>
          <a:xfrm>
            <a:off x="491434" y="997158"/>
            <a:ext cx="11209131" cy="5432425"/>
          </a:xfrm>
        </p:spPr>
        <p:txBody>
          <a:bodyPr tIns="72000">
            <a:noAutofit/>
          </a:bodyPr>
          <a:lstStyle/>
          <a:p>
            <a:pPr marL="342900" indent="-342900">
              <a:spcBef>
                <a:spcPts val="0"/>
              </a:spcBef>
              <a:buSzPct val="60000"/>
              <a:buFont typeface="Wingdings" panose="05000000000000000000" pitchFamily="2" charset="2"/>
              <a:buChar char="u"/>
            </a:pPr>
            <a:r>
              <a:rPr lang="en-US" altLang="en-US" sz="2200" b="1" dirty="0">
                <a:solidFill>
                  <a:schemeClr val="tx1"/>
                </a:solidFill>
                <a:latin typeface="Calibri" panose="020F0502020204030204" pitchFamily="34" charset="0"/>
              </a:rPr>
              <a:t>Alkyl benzene</a:t>
            </a:r>
            <a:endParaRPr lang="en-US" altLang="zh-TW" sz="2200" b="1" dirty="0">
              <a:solidFill>
                <a:schemeClr val="tx1"/>
              </a:solidFill>
              <a:latin typeface="Calibri" panose="020F0502020204030204" pitchFamily="34" charset="0"/>
              <a:ea typeface="微軟正黑體" panose="020B0604030504040204" pitchFamily="34" charset="-120"/>
            </a:endParaRPr>
          </a:p>
          <a:p>
            <a:pPr marL="800100" lvl="1" indent="-342900">
              <a:spcBef>
                <a:spcPts val="0"/>
              </a:spcBef>
              <a:buSzPct val="60000"/>
              <a:buFont typeface="Calibri" panose="020F0502020204030204" pitchFamily="34" charset="0"/>
              <a:buAutoNum type="arabicPeriod"/>
            </a:pPr>
            <a:r>
              <a:rPr lang="en-US" altLang="en-US" sz="2000" dirty="0">
                <a:solidFill>
                  <a:schemeClr val="tx1"/>
                </a:solidFill>
                <a:latin typeface="Calibri" panose="020F0502020204030204" pitchFamily="34" charset="0"/>
              </a:rPr>
              <a:t>Short term: We aim to strengthen customer service and consolidate our market.</a:t>
            </a:r>
            <a:endParaRPr lang="en-US" altLang="zh-TW" sz="2000" dirty="0">
              <a:solidFill>
                <a:schemeClr val="tx1"/>
              </a:solidFill>
              <a:latin typeface="Calibri" panose="020F0502020204030204" pitchFamily="34" charset="0"/>
              <a:ea typeface="微軟正黑體" panose="020B0604030504040204" pitchFamily="34" charset="-120"/>
            </a:endParaRPr>
          </a:p>
          <a:p>
            <a:pPr marL="800100" lvl="1" indent="-342900">
              <a:spcBef>
                <a:spcPts val="0"/>
              </a:spcBef>
              <a:buSzPct val="60000"/>
              <a:buFont typeface="Calibri" panose="020F0502020204030204" pitchFamily="34" charset="0"/>
              <a:buAutoNum type="arabicPeriod"/>
            </a:pPr>
            <a:r>
              <a:rPr lang="en-US" altLang="en-US" sz="2000" dirty="0">
                <a:solidFill>
                  <a:schemeClr val="tx1"/>
                </a:solidFill>
                <a:latin typeface="Calibri" panose="020F0502020204030204" pitchFamily="34" charset="0"/>
              </a:rPr>
              <a:t>Long term: We strive to offer customers personal and specialized services and develop new uses of products.</a:t>
            </a:r>
            <a:endParaRPr lang="en-US" altLang="zh-TW" sz="2000" dirty="0">
              <a:solidFill>
                <a:schemeClr val="tx1"/>
              </a:solidFill>
              <a:latin typeface="Calibri" panose="020F0502020204030204" pitchFamily="34" charset="0"/>
              <a:ea typeface="微軟正黑體" panose="020B0604030504040204" pitchFamily="34" charset="-120"/>
            </a:endParaRPr>
          </a:p>
          <a:p>
            <a:pPr marL="342900" indent="-342900">
              <a:spcBef>
                <a:spcPts val="0"/>
              </a:spcBef>
              <a:buSzPct val="60000"/>
              <a:buFont typeface="Wingdings" panose="05000000000000000000" pitchFamily="2" charset="2"/>
              <a:buChar char="u"/>
            </a:pPr>
            <a:r>
              <a:rPr lang="en-US" altLang="en-US" sz="2200" b="1" dirty="0">
                <a:solidFill>
                  <a:schemeClr val="tx1"/>
                </a:solidFill>
                <a:latin typeface="Calibri" panose="020F0502020204030204" pitchFamily="34" charset="0"/>
              </a:rPr>
              <a:t>Alkylphenol</a:t>
            </a:r>
            <a:endParaRPr lang="en-US" altLang="zh-TW" sz="2200" b="1" dirty="0">
              <a:solidFill>
                <a:schemeClr val="tx1"/>
              </a:solidFill>
              <a:latin typeface="Calibri" panose="020F0502020204030204" pitchFamily="34" charset="0"/>
              <a:ea typeface="微軟正黑體" panose="020B0604030504040204" pitchFamily="34" charset="-120"/>
            </a:endParaRPr>
          </a:p>
          <a:p>
            <a:pPr marL="800100" lvl="1" indent="-342900">
              <a:spcBef>
                <a:spcPts val="0"/>
              </a:spcBef>
              <a:buSzPct val="60000"/>
              <a:buFont typeface="Calibri" panose="020F0502020204030204" pitchFamily="34" charset="0"/>
              <a:buAutoNum type="arabicPeriod"/>
            </a:pPr>
            <a:r>
              <a:rPr lang="en-US" altLang="en-US" sz="2000" dirty="0">
                <a:solidFill>
                  <a:schemeClr val="tx1"/>
                </a:solidFill>
                <a:latin typeface="Calibri" panose="020F0502020204030204" pitchFamily="34" charset="0"/>
              </a:rPr>
              <a:t>Short term: Maintain high operation rates while focusing on key customers to increase sales profits.</a:t>
            </a:r>
            <a:endParaRPr lang="en-US" altLang="zh-TW" sz="2000" dirty="0">
              <a:solidFill>
                <a:schemeClr val="tx1"/>
              </a:solidFill>
              <a:latin typeface="Calibri" panose="020F0502020204030204" pitchFamily="34" charset="0"/>
              <a:ea typeface="微軟正黑體" panose="020B0604030504040204" pitchFamily="34" charset="-120"/>
            </a:endParaRPr>
          </a:p>
          <a:p>
            <a:pPr marL="800100" lvl="1" indent="-342900">
              <a:spcBef>
                <a:spcPts val="0"/>
              </a:spcBef>
              <a:buSzPct val="60000"/>
              <a:buFont typeface="Calibri" panose="020F0502020204030204" pitchFamily="34" charset="0"/>
              <a:buAutoNum type="arabicPeriod"/>
            </a:pPr>
            <a:r>
              <a:rPr lang="en-US" altLang="en-US" sz="2000" dirty="0">
                <a:solidFill>
                  <a:schemeClr val="tx1"/>
                </a:solidFill>
                <a:latin typeface="Calibri" panose="020F0502020204030204" pitchFamily="34" charset="0"/>
              </a:rPr>
              <a:t>Long term: Gradually shift the production focus to high-value, more environmentally friendly alkylphenol products.</a:t>
            </a:r>
            <a:endParaRPr lang="en-US" altLang="zh-TW" sz="2000" dirty="0">
              <a:solidFill>
                <a:schemeClr val="tx1"/>
              </a:solidFill>
              <a:latin typeface="Calibri" panose="020F0502020204030204" pitchFamily="34" charset="0"/>
              <a:ea typeface="微軟正黑體" panose="020B0604030504040204" pitchFamily="34" charset="-120"/>
            </a:endParaRPr>
          </a:p>
          <a:p>
            <a:pPr marL="342900" indent="-342900">
              <a:spcBef>
                <a:spcPts val="0"/>
              </a:spcBef>
              <a:buSzPct val="60000"/>
              <a:buFont typeface="Wingdings" panose="05000000000000000000" pitchFamily="2" charset="2"/>
              <a:buChar char="u"/>
            </a:pPr>
            <a:r>
              <a:rPr lang="en-US" altLang="en-US" sz="2200" b="1" dirty="0">
                <a:solidFill>
                  <a:schemeClr val="tx1"/>
                </a:solidFill>
                <a:latin typeface="Calibri" panose="020F0502020204030204" pitchFamily="34" charset="0"/>
              </a:rPr>
              <a:t>Hydrogenated hydrocarbon resin</a:t>
            </a:r>
            <a:endParaRPr lang="en-US" altLang="zh-TW" sz="2200" b="1" dirty="0">
              <a:solidFill>
                <a:schemeClr val="tx1"/>
              </a:solidFill>
              <a:latin typeface="Calibri" panose="020F0502020204030204" pitchFamily="34" charset="0"/>
              <a:ea typeface="微軟正黑體" panose="020B0604030504040204" pitchFamily="34" charset="-120"/>
            </a:endParaRPr>
          </a:p>
          <a:p>
            <a:pPr marL="800100" lvl="1" indent="-342900">
              <a:spcBef>
                <a:spcPts val="0"/>
              </a:spcBef>
              <a:buSzPct val="60000"/>
              <a:buFont typeface="Calibri" panose="020F0502020204030204" pitchFamily="34" charset="0"/>
              <a:buAutoNum type="arabicPeriod"/>
            </a:pPr>
            <a:r>
              <a:rPr lang="en-US" altLang="en-US" sz="2000" dirty="0">
                <a:solidFill>
                  <a:schemeClr val="tx1"/>
                </a:solidFill>
                <a:latin typeface="Calibri" panose="020F0502020204030204" pitchFamily="34" charset="0"/>
              </a:rPr>
              <a:t>Short term: We provide a complete product line for hydrogenated and non-hydrogenated C9 hydrocarbon resin. We develop a highly hydrogenated hydrocarbon resin with high softening point to meet customers’ needs. </a:t>
            </a:r>
            <a:endParaRPr lang="en-US" altLang="zh-TW" sz="2000" dirty="0">
              <a:solidFill>
                <a:schemeClr val="tx1"/>
              </a:solidFill>
              <a:latin typeface="Calibri" panose="020F0502020204030204" pitchFamily="34" charset="0"/>
              <a:ea typeface="微軟正黑體" panose="020B0604030504040204" pitchFamily="34" charset="-120"/>
            </a:endParaRPr>
          </a:p>
          <a:p>
            <a:pPr marL="800100" lvl="1" indent="-342900">
              <a:spcBef>
                <a:spcPts val="0"/>
              </a:spcBef>
              <a:buSzPct val="60000"/>
              <a:buFont typeface="Calibri" panose="020F0502020204030204" pitchFamily="34" charset="0"/>
              <a:buAutoNum type="arabicPeriod"/>
            </a:pPr>
            <a:r>
              <a:rPr lang="en-US" altLang="en-US" sz="2000" dirty="0">
                <a:solidFill>
                  <a:schemeClr val="tx1"/>
                </a:solidFill>
                <a:latin typeface="Calibri" panose="020F0502020204030204" pitchFamily="34" charset="0"/>
              </a:rPr>
              <a:t>Long term: We will continue to expand the capacity and increase the production efficiency.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99388" y="1498116"/>
            <a:ext cx="10393224" cy="3217862"/>
          </a:xfrm>
        </p:spPr>
        <p:txBody>
          <a:bodyPr>
            <a:normAutofit/>
          </a:bodyPr>
          <a:lstStyle/>
          <a:p>
            <a:pPr marL="0" indent="0" algn="ctr" fontAlgn="auto">
              <a:spcAft>
                <a:spcPts val="0"/>
              </a:spcAft>
              <a:buClr>
                <a:schemeClr val="accent3"/>
              </a:buClr>
              <a:buFont typeface="Wingdings 2"/>
              <a:buNone/>
              <a:defRPr/>
            </a:pPr>
            <a:r>
              <a:rPr lang="en-US" altLang="en-US" sz="4800" b="1" dirty="0">
                <a:latin typeface="+mj-lt"/>
              </a:rPr>
              <a:t>Financial Overview</a:t>
            </a:r>
            <a:endParaRPr lang="en-US" altLang="zh-TW" sz="4800" b="1" dirty="0">
              <a:latin typeface="+mj-lt"/>
              <a:ea typeface="微軟正黑體" panose="020B0604030504040204" pitchFamily="34" charset="-120"/>
            </a:endParaRPr>
          </a:p>
          <a:p>
            <a:pPr marL="0" indent="0" algn="ctr" fontAlgn="auto">
              <a:spcBef>
                <a:spcPts val="5400"/>
              </a:spcBef>
              <a:spcAft>
                <a:spcPts val="0"/>
              </a:spcAft>
              <a:buClr>
                <a:schemeClr val="accent3"/>
              </a:buClr>
              <a:buFont typeface="Wingdings 2"/>
              <a:buNone/>
              <a:defRPr/>
            </a:pPr>
            <a:r>
              <a:rPr lang="en-US" altLang="en-US" sz="4400" dirty="0">
                <a:latin typeface="+mj-ea"/>
                <a:ea typeface="+mj-ea"/>
              </a:rPr>
              <a:t>Financial information for the last 5 years</a:t>
            </a: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有機">
  <a:themeElements>
    <a:clrScheme name="有機">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有機">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有機">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501</TotalTime>
  <Words>1037</Words>
  <Application>Microsoft Office PowerPoint</Application>
  <PresentationFormat>寬螢幕</PresentationFormat>
  <Paragraphs>342</Paragraphs>
  <Slides>15</Slides>
  <Notes>15</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15</vt:i4>
      </vt:variant>
    </vt:vector>
  </HeadingPairs>
  <TitlesOfParts>
    <vt:vector size="24" baseType="lpstr">
      <vt:lpstr>微軟正黑體</vt:lpstr>
      <vt:lpstr>新細明體</vt:lpstr>
      <vt:lpstr>Albertus Extra Bold</vt:lpstr>
      <vt:lpstr>Arial</vt:lpstr>
      <vt:lpstr>Calibri</vt:lpstr>
      <vt:lpstr>Garamond</vt:lpstr>
      <vt:lpstr>Wingdings</vt:lpstr>
      <vt:lpstr>Wingdings 2</vt:lpstr>
      <vt:lpstr>有機</vt:lpstr>
      <vt:lpstr>Formosan Union Chemical Corp.</vt:lpstr>
      <vt:lpstr>Disclaimer</vt:lpstr>
      <vt:lpstr>Company Historical Highlights</vt:lpstr>
      <vt:lpstr>Business Scope</vt:lpstr>
      <vt:lpstr>Business Proportion for Main Products (Departments) Our main business focuses on the manufacturing and sale of the products and derivatives below: Alkyl benzene, alkyl phenol, alkyl benzene sulfonic acid and hydrocarbon resin.</vt:lpstr>
      <vt:lpstr>Our Products</vt:lpstr>
      <vt:lpstr>Market Analysis</vt:lpstr>
      <vt:lpstr>Short and Long Term Business Development Plans</vt:lpstr>
      <vt:lpstr>PowerPoint 簡報</vt:lpstr>
      <vt:lpstr>CONSOLIDATED STATEMENTS OF INCOME IN THE LAST 5 YEARS</vt:lpstr>
      <vt:lpstr>CONSOLIDATED REVENUE IN THE LAST 5 YEARS</vt:lpstr>
      <vt:lpstr>NET PROFIT (After Tax) IN THE LAST 5 YEARS</vt:lpstr>
      <vt:lpstr>SIMPLIFIED CONSOLIDATED STATEMENTS OF INCOME</vt:lpstr>
      <vt:lpstr>FINANCIAL RATIO ANALYSIS IN THE LAST 5 YEARS</vt:lpstr>
      <vt:lpstr>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和益化工集團  105年度年度預算</dc:title>
  <dc:creator>陳昌宏</dc:creator>
  <cp:lastModifiedBy>鄭伊梅</cp:lastModifiedBy>
  <cp:revision>302</cp:revision>
  <cp:lastPrinted>2024-07-23T03:20:47Z</cp:lastPrinted>
  <dcterms:created xsi:type="dcterms:W3CDTF">2014-10-23T02:58:58Z</dcterms:created>
  <dcterms:modified xsi:type="dcterms:W3CDTF">2024-07-29T07:20:00Z</dcterms:modified>
</cp:coreProperties>
</file>