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269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10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0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95500" y="1412081"/>
            <a:ext cx="4762500" cy="6667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營隊對推甄的實際影響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666666">
              <a:alpha val="3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786859C-DBDF-9098-CEFF-FC52009D0045}"/>
              </a:ext>
            </a:extLst>
          </p:cNvPr>
          <p:cNvSpPr txBox="1"/>
          <p:nvPr/>
        </p:nvSpPr>
        <p:spPr>
          <a:xfrm>
            <a:off x="2952750" y="2573940"/>
            <a:ext cx="2938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教育部次長 </a:t>
            </a:r>
            <a:r>
              <a:rPr lang="en-US" altLang="zh-TW" sz="1800" b="1" dirty="0" err="1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葉丙成</a:t>
            </a:r>
            <a:r>
              <a:rPr lang="zh-TW" altLang="en-US" sz="18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教授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9125" y="285750"/>
            <a:ext cx="4038600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營隊參與對推甄無直接加分效果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4429125" y="742950"/>
            <a:ext cx="40386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4429125" y="952500"/>
            <a:ext cx="1881187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5438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4429125" y="1281113"/>
            <a:ext cx="1881187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葉丙成觀點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4429125" y="1815074"/>
            <a:ext cx="1881187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FF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參加大學營隊並不會直接提升推甄競爭力</a:t>
            </a: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，學生應更重視個人能力和特質的培養。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691313" y="952500"/>
            <a:ext cx="1881187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5438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6691313" y="1281113"/>
            <a:ext cx="1881187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營隊的局限性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6691313" y="1815074"/>
            <a:ext cx="1881187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營隊活動雖能拓展視野，但其內容和深度往往不足以成為推甄評估的重要依據。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4429124" y="2815199"/>
            <a:ext cx="1881187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5438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2000" dirty="0"/>
          </a:p>
        </p:txBody>
      </p:sp>
      <p:sp>
        <p:nvSpPr>
          <p:cNvPr id="14" name="Text 10"/>
          <p:cNvSpPr/>
          <p:nvPr/>
        </p:nvSpPr>
        <p:spPr>
          <a:xfrm>
            <a:off x="4429124" y="3143811"/>
            <a:ext cx="1881187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推甄審查重點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4429123" y="3853423"/>
            <a:ext cx="1881187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FF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推甄更看重學生的自主學習能力、解決問題的能力及獨特性</a:t>
            </a: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，而非單純的營隊經歷。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691312" y="2815199"/>
            <a:ext cx="1881187" cy="21431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5438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2000" dirty="0"/>
          </a:p>
        </p:txBody>
      </p:sp>
      <p:sp>
        <p:nvSpPr>
          <p:cNvPr id="17" name="Text 13"/>
          <p:cNvSpPr/>
          <p:nvPr/>
        </p:nvSpPr>
        <p:spPr>
          <a:xfrm>
            <a:off x="6691312" y="3143811"/>
            <a:ext cx="1881187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合理規劃時間</a:t>
            </a:r>
            <a:endParaRPr lang="en-US" sz="2000" dirty="0"/>
          </a:p>
        </p:txBody>
      </p:sp>
      <p:sp>
        <p:nvSpPr>
          <p:cNvPr id="18" name="Text 14"/>
          <p:cNvSpPr/>
          <p:nvPr/>
        </p:nvSpPr>
        <p:spPr>
          <a:xfrm>
            <a:off x="6641782" y="3853423"/>
            <a:ext cx="1881187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學生應理性選擇營隊，避免盲目跟風，確保時間和精力投入到對自身成長更有益的事務上。</a:t>
            </a:r>
            <a:endParaRPr lang="en-US" sz="16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D302674F-FC43-1687-8B86-A61DA00D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473"/>
          <a:stretch/>
        </p:blipFill>
        <p:spPr>
          <a:xfrm>
            <a:off x="294933" y="160776"/>
            <a:ext cx="3361880" cy="48028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608606"/>
            <a:ext cx="5105731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避免營隊活動誤導推甄準備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499" y="1599703"/>
            <a:ext cx="1797989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教育部政策指導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571500" y="2343150"/>
            <a:ext cx="1714500" cy="106580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教育部要求大學清查營隊活動，確保活動具實質教育意義，避免學生為履歷填充而盲目參加。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666999" y="1599703"/>
            <a:ext cx="1797989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營隊活動透明化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2667000" y="2343150"/>
            <a:ext cx="1714500" cy="838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大學營隊應公開活動內容與目標，讓學生與家長了解其真實價值，而非單純追求參與證明。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762500" y="1599703"/>
            <a:ext cx="1714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避免證明誤導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4762500" y="2343150"/>
            <a:ext cx="1714500" cy="838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無論營隊收費或免費，</a:t>
            </a:r>
            <a:r>
              <a:rPr lang="en-US" sz="1600" dirty="0">
                <a:solidFill>
                  <a:srgbClr val="FF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大學不得發放參與證明，以免學生誤以為此為推甄加分項目。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6858000" y="1599703"/>
            <a:ext cx="171450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正確準備方向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6858000" y="2343150"/>
            <a:ext cx="1714500" cy="838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強調學生應聚焦於個人能力提升與興趣探索，而非過度依賴營隊活動來美化學習歷程檔案。</a:t>
            </a:r>
            <a:endParaRPr lang="en-US" sz="1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3BA970F-2926-3143-D116-9C6D0275B139}"/>
              </a:ext>
            </a:extLst>
          </p:cNvPr>
          <p:cNvSpPr txBox="1"/>
          <p:nvPr/>
        </p:nvSpPr>
        <p:spPr>
          <a:xfrm>
            <a:off x="4572001" y="4615452"/>
            <a:ext cx="440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資料來源：</a:t>
            </a:r>
            <a:r>
              <a:rPr lang="en-US" altLang="zh-TW" dirty="0"/>
              <a:t>2024-09-21 18:28 </a:t>
            </a:r>
            <a:r>
              <a:rPr lang="zh-TW" altLang="en-US" dirty="0"/>
              <a:t>聯合報  文教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72</Words>
  <Application>Microsoft Office PowerPoint</Application>
  <PresentationFormat>如螢幕大小 (16:9)</PresentationFormat>
  <Paragraphs>28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Microsoft YaHei</vt:lpstr>
      <vt:lpstr>Arial</vt:lpstr>
      <vt:lpstr>Office Theme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12</cp:revision>
  <dcterms:created xsi:type="dcterms:W3CDTF">2024-10-24T09:25:30Z</dcterms:created>
  <dcterms:modified xsi:type="dcterms:W3CDTF">2024-10-24T09:53:40Z</dcterms:modified>
</cp:coreProperties>
</file>